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485" r:id="rId3"/>
    <p:sldId id="264" r:id="rId4"/>
    <p:sldId id="380" r:id="rId5"/>
    <p:sldId id="378" r:id="rId6"/>
    <p:sldId id="503" r:id="rId7"/>
    <p:sldId id="488" r:id="rId8"/>
    <p:sldId id="298" r:id="rId9"/>
    <p:sldId id="469" r:id="rId10"/>
    <p:sldId id="470" r:id="rId11"/>
    <p:sldId id="471" r:id="rId12"/>
    <p:sldId id="472" r:id="rId13"/>
    <p:sldId id="473" r:id="rId14"/>
    <p:sldId id="506" r:id="rId15"/>
    <p:sldId id="440" r:id="rId16"/>
    <p:sldId id="447" r:id="rId17"/>
    <p:sldId id="500" r:id="rId18"/>
    <p:sldId id="474" r:id="rId19"/>
    <p:sldId id="502" r:id="rId20"/>
    <p:sldId id="449" r:id="rId21"/>
    <p:sldId id="490" r:id="rId22"/>
    <p:sldId id="439" r:id="rId23"/>
    <p:sldId id="475" r:id="rId24"/>
    <p:sldId id="476" r:id="rId25"/>
    <p:sldId id="477" r:id="rId26"/>
    <p:sldId id="460" r:id="rId27"/>
    <p:sldId id="478" r:id="rId28"/>
    <p:sldId id="501" r:id="rId29"/>
    <p:sldId id="457" r:id="rId30"/>
    <p:sldId id="481" r:id="rId31"/>
    <p:sldId id="482" r:id="rId32"/>
    <p:sldId id="499" r:id="rId33"/>
    <p:sldId id="405" r:id="rId34"/>
    <p:sldId id="507" r:id="rId35"/>
    <p:sldId id="479" r:id="rId36"/>
    <p:sldId id="504" r:id="rId37"/>
    <p:sldId id="438" r:id="rId38"/>
    <p:sldId id="487" r:id="rId39"/>
    <p:sldId id="492" r:id="rId40"/>
    <p:sldId id="497" r:id="rId41"/>
    <p:sldId id="505" r:id="rId42"/>
    <p:sldId id="508" r:id="rId43"/>
    <p:sldId id="486" r:id="rId44"/>
    <p:sldId id="496" r:id="rId45"/>
    <p:sldId id="480" r:id="rId46"/>
    <p:sldId id="467" r:id="rId47"/>
    <p:sldId id="261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87" d="100"/>
          <a:sy n="87" d="100"/>
        </p:scale>
        <p:origin x="374" y="4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5657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414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6933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594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37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42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804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7158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3727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441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2630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901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0936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8594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3401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013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6273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1328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75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25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26338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624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0154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2844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32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124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452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460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91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52839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5600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2307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736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002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640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295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29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19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microsoft.com/office/2007/relationships/hdphoto" Target="../media/hdphoto4.wdp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70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90.png"/><Relationship Id="rId1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12" Type="http://schemas.openxmlformats.org/officeDocument/2006/relationships/image" Target="../media/image680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670.png"/><Relationship Id="rId5" Type="http://schemas.openxmlformats.org/officeDocument/2006/relationships/image" Target="../media/image67.png"/><Relationship Id="rId15" Type="http://schemas.openxmlformats.org/officeDocument/2006/relationships/image" Target="../media/image710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60.png"/><Relationship Id="rId4" Type="http://schemas.openxmlformats.org/officeDocument/2006/relationships/image" Target="../media/image210.png"/><Relationship Id="rId9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98.png"/><Relationship Id="rId9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gif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9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426F71E-1664-4EA8-9CF7-21DDEB3E5828}"/>
              </a:ext>
            </a:extLst>
          </p:cNvPr>
          <p:cNvSpPr txBox="1">
            <a:spLocks/>
          </p:cNvSpPr>
          <p:nvPr/>
        </p:nvSpPr>
        <p:spPr>
          <a:xfrm>
            <a:off x="0" y="1772816"/>
            <a:ext cx="12192000" cy="3600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1.05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(для классификации)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5D61488D-71A8-4E4D-BBB3-897B6667CC4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119336" y="1412776"/>
            <a:ext cx="75240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Когда количество классов достигает многих тысяч, задача классификации значительно усложняется.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классификация кошек&quot;">
            <a:extLst>
              <a:ext uri="{FF2B5EF4-FFF2-40B4-BE49-F238E27FC236}">
                <a16:creationId xmlns:a16="http://schemas.microsoft.com/office/drawing/2014/main" id="{0E4933B4-2C1E-423C-995A-603F16698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3573016"/>
            <a:ext cx="1960017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volution &amp; Classification of Life – UsefulCharts">
            <a:extLst>
              <a:ext uri="{FF2B5EF4-FFF2-40B4-BE49-F238E27FC236}">
                <a16:creationId xmlns:a16="http://schemas.microsoft.com/office/drawing/2014/main" id="{DE7AF6E7-1FA3-40D8-8F32-B5B639205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12" y="1546500"/>
            <a:ext cx="3022705" cy="45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9C5DCB5-3DAA-4B5E-9AC7-45C92722A4AF}"/>
              </a:ext>
            </a:extLst>
          </p:cNvPr>
          <p:cNvSpPr/>
          <p:nvPr/>
        </p:nvSpPr>
        <p:spPr>
          <a:xfrm>
            <a:off x="6256772" y="6127985"/>
            <a:ext cx="54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https://www.youtube.com/watch?v=HpXaiG8L28s&amp;t=5s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0045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263352" y="1268760"/>
            <a:ext cx="890624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задачах компьютерного зрения количество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 ~ количество существительных (в идеале)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 descr="Advanced Offline Dictionary - Apps on Google Play">
            <a:extLst>
              <a:ext uri="{FF2B5EF4-FFF2-40B4-BE49-F238E27FC236}">
                <a16:creationId xmlns:a16="http://schemas.microsoft.com/office/drawing/2014/main" id="{AFE34C5B-30A4-4CEF-B7B4-152EA94A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97" b="93555" l="2148" r="98047">
                        <a14:foregroundMark x1="35742" y1="5664" x2="24414" y2="12695"/>
                        <a14:foregroundMark x1="24414" y1="12695" x2="10742" y2="37305"/>
                        <a14:foregroundMark x1="10742" y1="37305" x2="8008" y2="53516"/>
                        <a14:foregroundMark x1="8008" y1="53516" x2="9180" y2="63672"/>
                        <a14:foregroundMark x1="9180" y1="63672" x2="21484" y2="82617"/>
                        <a14:foregroundMark x1="21484" y1="82617" x2="36328" y2="88672"/>
                        <a14:foregroundMark x1="36328" y1="88672" x2="48438" y2="87891"/>
                        <a14:foregroundMark x1="48438" y1="87891" x2="58984" y2="83984"/>
                        <a14:foregroundMark x1="58984" y1="83984" x2="59180" y2="83203"/>
                        <a14:foregroundMark x1="62500" y1="37109" x2="51563" y2="42188"/>
                        <a14:foregroundMark x1="51563" y1="42188" x2="41016" y2="61328"/>
                        <a14:foregroundMark x1="41016" y1="61328" x2="43164" y2="74609"/>
                        <a14:foregroundMark x1="43164" y1="74609" x2="66992" y2="59180"/>
                        <a14:foregroundMark x1="66992" y1="59180" x2="48828" y2="32227"/>
                        <a14:foregroundMark x1="48828" y1="32227" x2="31055" y2="31055"/>
                        <a14:foregroundMark x1="31055" y1="31055" x2="23633" y2="46680"/>
                        <a14:foregroundMark x1="23633" y1="46680" x2="25586" y2="62891"/>
                        <a14:foregroundMark x1="25586" y1="62891" x2="43164" y2="63281"/>
                        <a14:foregroundMark x1="43164" y1="63281" x2="46289" y2="43164"/>
                        <a14:foregroundMark x1="46289" y1="43164" x2="22852" y2="41211"/>
                        <a14:foregroundMark x1="22852" y1="41211" x2="13672" y2="59375"/>
                        <a14:foregroundMark x1="13672" y1="59375" x2="19141" y2="73047"/>
                        <a14:foregroundMark x1="19141" y1="73047" x2="8203" y2="72461"/>
                        <a14:foregroundMark x1="8203" y1="72461" x2="4102" y2="61523"/>
                        <a14:foregroundMark x1="7813" y1="26563" x2="2734" y2="36914"/>
                        <a14:foregroundMark x1="2734" y1="36914" x2="1172" y2="59961"/>
                        <a14:foregroundMark x1="1172" y1="59961" x2="3711" y2="70898"/>
                        <a14:foregroundMark x1="3711" y1="70898" x2="12109" y2="79688"/>
                        <a14:foregroundMark x1="12109" y1="79688" x2="35742" y2="88867"/>
                        <a14:foregroundMark x1="35742" y1="88867" x2="58203" y2="95898"/>
                        <a14:foregroundMark x1="58203" y1="95898" x2="69141" y2="95508"/>
                        <a14:foregroundMark x1="69141" y1="95508" x2="84139" y2="88640"/>
                        <a14:foregroundMark x1="90729" y1="83984" x2="93555" y2="75977"/>
                        <a14:foregroundMark x1="90591" y1="84375" x2="90729" y2="83984"/>
                        <a14:foregroundMark x1="90496" y1="84644" x2="90591" y2="84375"/>
                        <a14:foregroundMark x1="93555" y1="75977" x2="92188" y2="37500"/>
                        <a14:foregroundMark x1="92188" y1="37500" x2="93945" y2="27344"/>
                        <a14:foregroundMark x1="93945" y1="27344" x2="93359" y2="22656"/>
                        <a14:foregroundMark x1="37305" y1="4492" x2="37305" y2="4492"/>
                        <a14:foregroundMark x1="17578" y1="29102" x2="17578" y2="29102"/>
                        <a14:foregroundMark x1="11133" y1="22852" x2="11133" y2="22852"/>
                        <a14:foregroundMark x1="8789" y1="21484" x2="72852" y2="40625"/>
                        <a14:foregroundMark x1="59766" y1="16211" x2="48828" y2="21875"/>
                        <a14:foregroundMark x1="48828" y1="21875" x2="46289" y2="25195"/>
                        <a14:foregroundMark x1="51367" y1="26172" x2="25586" y2="48438"/>
                        <a14:foregroundMark x1="25586" y1="48438" x2="19531" y2="61133"/>
                        <a14:foregroundMark x1="19531" y1="61133" x2="19531" y2="70117"/>
                        <a14:foregroundMark x1="26953" y1="26563" x2="14258" y2="38086"/>
                        <a14:foregroundMark x1="14258" y1="38086" x2="9570" y2="46875"/>
                        <a14:foregroundMark x1="9570" y1="46875" x2="8984" y2="56836"/>
                        <a14:foregroundMark x1="3906" y1="27148" x2="51172" y2="42969"/>
                        <a14:foregroundMark x1="51172" y1="42969" x2="58984" y2="51953"/>
                        <a14:foregroundMark x1="58984" y1="51953" x2="63086" y2="62500"/>
                        <a14:foregroundMark x1="63086" y1="62500" x2="64258" y2="84570"/>
                        <a14:foregroundMark x1="22266" y1="35938" x2="15625" y2="47461"/>
                        <a14:foregroundMark x1="15625" y1="47461" x2="14844" y2="60156"/>
                        <a14:foregroundMark x1="14844" y1="60156" x2="18359" y2="69727"/>
                        <a14:foregroundMark x1="18359" y1="69727" x2="28320" y2="79883"/>
                        <a14:foregroundMark x1="28320" y1="79883" x2="39648" y2="82031"/>
                        <a14:foregroundMark x1="39648" y1="82031" x2="50391" y2="63086"/>
                        <a14:foregroundMark x1="50391" y1="63086" x2="32813" y2="40625"/>
                        <a14:foregroundMark x1="32813" y1="40625" x2="23242" y2="43164"/>
                        <a14:foregroundMark x1="23242" y1="43164" x2="20898" y2="62891"/>
                        <a14:foregroundMark x1="20898" y1="62891" x2="38086" y2="75586"/>
                        <a14:foregroundMark x1="38086" y1="75586" x2="50586" y2="69336"/>
                        <a14:foregroundMark x1="50586" y1="69336" x2="49609" y2="54297"/>
                        <a14:foregroundMark x1="49609" y1="54297" x2="38281" y2="57617"/>
                        <a14:foregroundMark x1="38281" y1="57617" x2="43750" y2="67578"/>
                        <a14:foregroundMark x1="43750" y1="67578" x2="36719" y2="51172"/>
                        <a14:foregroundMark x1="36719" y1="51172" x2="22656" y2="75781"/>
                        <a14:foregroundMark x1="22656" y1="75781" x2="34180" y2="83008"/>
                        <a14:foregroundMark x1="34180" y1="83008" x2="39648" y2="71680"/>
                        <a14:foregroundMark x1="39648" y1="71680" x2="48438" y2="77539"/>
                        <a14:foregroundMark x1="48438" y1="77539" x2="44922" y2="68359"/>
                        <a14:foregroundMark x1="44922" y1="68359" x2="47461" y2="78320"/>
                        <a14:foregroundMark x1="47461" y1="78320" x2="59961" y2="67969"/>
                        <a14:foregroundMark x1="59961" y1="67969" x2="63672" y2="58789"/>
                        <a14:foregroundMark x1="63672" y1="58789" x2="50586" y2="67578"/>
                        <a14:foregroundMark x1="50586" y1="67578" x2="52734" y2="80273"/>
                        <a14:foregroundMark x1="52734" y1="80273" x2="64063" y2="63867"/>
                        <a14:foregroundMark x1="64063" y1="63867" x2="58203" y2="49414"/>
                        <a14:foregroundMark x1="58203" y1="49414" x2="53125" y2="59375"/>
                        <a14:foregroundMark x1="53125" y1="59375" x2="52930" y2="74414"/>
                        <a14:foregroundMark x1="52930" y1="74414" x2="63086" y2="69922"/>
                        <a14:foregroundMark x1="63086" y1="69922" x2="59961" y2="83398"/>
                        <a14:foregroundMark x1="59961" y1="83398" x2="69727" y2="85547"/>
                        <a14:foregroundMark x1="69727" y1="85547" x2="55078" y2="89258"/>
                        <a14:foregroundMark x1="55078" y1="89258" x2="63867" y2="93555"/>
                        <a14:foregroundMark x1="63867" y1="93555" x2="64063" y2="93359"/>
                        <a14:foregroundMark x1="6250" y1="42773" x2="5273" y2="63672"/>
                        <a14:foregroundMark x1="13672" y1="44336" x2="10547" y2="58008"/>
                        <a14:foregroundMark x1="10547" y1="58008" x2="11328" y2="67188"/>
                        <a14:foregroundMark x1="14648" y1="42383" x2="14648" y2="69727"/>
                        <a14:foregroundMark x1="13672" y1="47461" x2="13672" y2="69531"/>
                        <a14:foregroundMark x1="29883" y1="42188" x2="28516" y2="69922"/>
                        <a14:foregroundMark x1="58008" y1="49023" x2="63672" y2="68359"/>
                        <a14:foregroundMark x1="97461" y1="23242" x2="97461" y2="23242"/>
                        <a14:foregroundMark x1="7617" y1="57227" x2="59180" y2="65234"/>
                        <a14:foregroundMark x1="64063" y1="75781" x2="25586" y2="69727"/>
                        <a14:foregroundMark x1="25586" y1="69727" x2="22656" y2="67969"/>
                        <a14:foregroundMark x1="29297" y1="64063" x2="63281" y2="70703"/>
                        <a14:foregroundMark x1="98242" y1="76172" x2="98242" y2="76172"/>
                        <a14:foregroundMark x1="2148" y1="46484" x2="51953" y2="57813"/>
                        <a14:backgroundMark x1="88867" y1="86914" x2="88867" y2="86914"/>
                        <a14:backgroundMark x1="90430" y1="84961" x2="89258" y2="85352"/>
                        <a14:backgroundMark x1="91211" y1="85352" x2="84961" y2="89453"/>
                        <a14:backgroundMark x1="90820" y1="84961" x2="90820" y2="84961"/>
                        <a14:backgroundMark x1="91602" y1="83984" x2="91602" y2="83984"/>
                        <a14:backgroundMark x1="90625" y1="83984" x2="90625" y2="83984"/>
                        <a14:backgroundMark x1="90820" y1="83984" x2="90820" y2="83984"/>
                        <a14:backgroundMark x1="90039" y1="85156" x2="90039" y2="85156"/>
                        <a14:backgroundMark x1="90820" y1="84375" x2="90820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14" y="1000906"/>
            <a:ext cx="2833299" cy="283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BE414E-022C-4D7A-AFF0-EEEF006069B4}"/>
              </a:ext>
            </a:extLst>
          </p:cNvPr>
          <p:cNvSpPr/>
          <p:nvPr/>
        </p:nvSpPr>
        <p:spPr>
          <a:xfrm>
            <a:off x="335360" y="3284984"/>
            <a:ext cx="56262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английский язык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1,000,000 слов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170,000 в активном словаре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100,000 существительных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0D7F294-3737-4FE2-8CFD-6EA64DE32883}"/>
              </a:ext>
            </a:extLst>
          </p:cNvPr>
          <p:cNvSpPr/>
          <p:nvPr/>
        </p:nvSpPr>
        <p:spPr>
          <a:xfrm>
            <a:off x="5573091" y="3811300"/>
            <a:ext cx="561779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русский язык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120,000 слов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54,000 существительных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19,000 существительных без уменьшительных вариаций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25688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551384" y="1052736"/>
            <a:ext cx="1029714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non-overlap)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разные классы – разные признаки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(overlap)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разные классы – схожие признаки</a:t>
            </a:r>
          </a:p>
        </p:txBody>
      </p:sp>
      <p:pic>
        <p:nvPicPr>
          <p:cNvPr id="4098" name="Picture 2" descr="Venn diagram showing the common letters between the Russian, Greek, and  Latin alphabets | Russian alphabet, Learn greek, Venn diagram">
            <a:extLst>
              <a:ext uri="{FF2B5EF4-FFF2-40B4-BE49-F238E27FC236}">
                <a16:creationId xmlns:a16="http://schemas.microsoft.com/office/drawing/2014/main" id="{901BEBB4-2878-4970-9F1C-9419DB555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852936"/>
            <a:ext cx="276198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1E59302-3D61-4703-80D2-2C7D6A657F44}"/>
              </a:ext>
            </a:extLst>
          </p:cNvPr>
          <p:cNvSpPr/>
          <p:nvPr/>
        </p:nvSpPr>
        <p:spPr>
          <a:xfrm>
            <a:off x="3503712" y="4797152"/>
            <a:ext cx="2564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Кириллица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6C2B0CC-F8DB-4F91-942C-325109409C17}"/>
              </a:ext>
            </a:extLst>
          </p:cNvPr>
          <p:cNvSpPr/>
          <p:nvPr/>
        </p:nvSpPr>
        <p:spPr>
          <a:xfrm>
            <a:off x="3287688" y="2924944"/>
            <a:ext cx="2205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Греческий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DC8B3CD-68E8-4725-AB57-4B732AC541ED}"/>
              </a:ext>
            </a:extLst>
          </p:cNvPr>
          <p:cNvSpPr/>
          <p:nvPr/>
        </p:nvSpPr>
        <p:spPr>
          <a:xfrm>
            <a:off x="7680176" y="2924944"/>
            <a:ext cx="2293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Латиница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07368" y="5661248"/>
            <a:ext cx="102971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быть важно как при оценке моделей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Так и при обучении модели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генерации признаков)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79376" y="3645024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Условная задача определения языка по буквам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15" grpId="0"/>
      <p:bldP spid="16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3A71D05-5B99-43CC-AC76-4EBC3A183456}"/>
              </a:ext>
            </a:extLst>
          </p:cNvPr>
          <p:cNvSpPr/>
          <p:nvPr/>
        </p:nvSpPr>
        <p:spPr>
          <a:xfrm>
            <a:off x="407368" y="1268760"/>
            <a:ext cx="10496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(fuzzy)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81960B6-2A63-453E-8CD9-73ACB0BFFC05}"/>
              </a:ext>
            </a:extLst>
          </p:cNvPr>
          <p:cNvSpPr/>
          <p:nvPr/>
        </p:nvSpPr>
        <p:spPr>
          <a:xfrm>
            <a:off x="336152" y="1969986"/>
            <a:ext cx="11882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Требуется определить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принадлежности объекта к каждому из классов, обычно это действительное число от 0 до 1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AC40F6-2120-4F3A-A6C6-634783FA2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51A56"/>
              </a:clrFrom>
              <a:clrTo>
                <a:srgbClr val="E51A56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022" t="3044" b="8368"/>
          <a:stretch/>
        </p:blipFill>
        <p:spPr>
          <a:xfrm>
            <a:off x="695400" y="2996952"/>
            <a:ext cx="4248472" cy="3285735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9949" t="15995" r="13059" b="21410"/>
          <a:stretch/>
        </p:blipFill>
        <p:spPr>
          <a:xfrm>
            <a:off x="6096000" y="3068960"/>
            <a:ext cx="507800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398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911424" y="2780928"/>
                <a:ext cx="29098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80928"/>
                <a:ext cx="290989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911424" y="1844824"/>
                <a:ext cx="29428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844824"/>
                <a:ext cx="29428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/>
              <p:nvPr/>
            </p:nvSpPr>
            <p:spPr>
              <a:xfrm>
                <a:off x="839416" y="1196752"/>
                <a:ext cx="17525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196752"/>
                <a:ext cx="17525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/>
              <p:nvPr/>
            </p:nvSpPr>
            <p:spPr>
              <a:xfrm>
                <a:off x="2927648" y="112474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124744"/>
                <a:ext cx="169443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90AC0D-26FA-4CCA-A266-7DA3AB820B5A}"/>
                  </a:ext>
                </a:extLst>
              </p:cNvPr>
              <p:cNvSpPr txBox="1"/>
              <p:nvPr/>
            </p:nvSpPr>
            <p:spPr>
              <a:xfrm>
                <a:off x="839416" y="5157192"/>
                <a:ext cx="8195314" cy="1243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3600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3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{−∞;+∞}</m:t>
                          </m:r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90AC0D-26FA-4CCA-A266-7DA3AB820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157192"/>
                <a:ext cx="8195314" cy="1243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30E1EFF-8279-4AF2-B080-602A4F1B1EB7}"/>
              </a:ext>
            </a:extLst>
          </p:cNvPr>
          <p:cNvSpPr/>
          <p:nvPr/>
        </p:nvSpPr>
        <p:spPr>
          <a:xfrm>
            <a:off x="623392" y="3933056"/>
            <a:ext cx="6394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/>
              <p:nvPr/>
            </p:nvSpPr>
            <p:spPr>
              <a:xfrm>
                <a:off x="5087888" y="1412776"/>
                <a:ext cx="51889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3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1412776"/>
                <a:ext cx="5188921" cy="646331"/>
              </a:xfrm>
              <a:prstGeom prst="rect">
                <a:avLst/>
              </a:prstGeom>
              <a:blipFill>
                <a:blip r:embed="rId9"/>
                <a:stretch>
                  <a:fillRect t="-15094" r="-1998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/>
              <p:nvPr/>
            </p:nvSpPr>
            <p:spPr>
              <a:xfrm>
                <a:off x="5050814" y="2132856"/>
                <a:ext cx="7141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3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-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смещение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(</a:t>
                </a:r>
                <a:r>
                  <a:rPr lang="es-ES" sz="3600" dirty="0">
                    <a:solidFill>
                      <a:srgbClr val="D4D4D4"/>
                    </a:solidFill>
                    <a:latin typeface="Courier New" panose="02070309020205020404" pitchFamily="49" charset="0"/>
                  </a:rPr>
                  <a:t>intercept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14" y="2132856"/>
                <a:ext cx="7141186" cy="646331"/>
              </a:xfrm>
              <a:prstGeom prst="rect">
                <a:avLst/>
              </a:prstGeom>
              <a:blipFill>
                <a:blip r:embed="rId10"/>
                <a:stretch>
                  <a:fillRect t="-19811" r="-1537" b="-36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1795D-D995-47C1-9B8E-F7216FBD16D2}"/>
                  </a:ext>
                </a:extLst>
              </p:cNvPr>
              <p:cNvSpPr/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ϵ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6371795D-D995-47C1-9B8E-F7216FBD1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077072"/>
                <a:ext cx="2638484" cy="10772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2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Функция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28E776-F2F2-4403-9F43-3DF33379E774}"/>
                  </a:ext>
                </a:extLst>
              </p:cNvPr>
              <p:cNvSpPr txBox="1"/>
              <p:nvPr/>
            </p:nvSpPr>
            <p:spPr>
              <a:xfrm>
                <a:off x="534085" y="934387"/>
                <a:ext cx="4104456" cy="137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28E776-F2F2-4403-9F43-3DF33379E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5" y="934387"/>
                <a:ext cx="4104456" cy="1375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Овал 33">
            <a:extLst>
              <a:ext uri="{FF2B5EF4-FFF2-40B4-BE49-F238E27FC236}">
                <a16:creationId xmlns:a16="http://schemas.microsoft.com/office/drawing/2014/main" id="{EB416F3C-11F6-41ED-A44B-D1BC8D00CE06}"/>
              </a:ext>
            </a:extLst>
          </p:cNvPr>
          <p:cNvSpPr/>
          <p:nvPr/>
        </p:nvSpPr>
        <p:spPr>
          <a:xfrm>
            <a:off x="4439816" y="2204567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D7B89BA-1050-4A06-B4CC-72EAB60C1DB8}"/>
              </a:ext>
            </a:extLst>
          </p:cNvPr>
          <p:cNvSpPr/>
          <p:nvPr/>
        </p:nvSpPr>
        <p:spPr>
          <a:xfrm>
            <a:off x="4444313" y="5229200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E38BB3E-46BE-4D38-8892-A40868F501E7}"/>
              </a:ext>
            </a:extLst>
          </p:cNvPr>
          <p:cNvSpPr/>
          <p:nvPr/>
        </p:nvSpPr>
        <p:spPr>
          <a:xfrm>
            <a:off x="6528048" y="1311873"/>
            <a:ext cx="2406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сигмоида</a:t>
            </a:r>
            <a:endParaRPr lang="ru-RU" sz="3600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4394957" y="2094986"/>
            <a:ext cx="7262958" cy="3710277"/>
            <a:chOff x="4394957" y="2094986"/>
            <a:chExt cx="7262958" cy="3710277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7F117C46-840C-409B-B51C-5CC01BAC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6" name="Полилиния 5"/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944D10-1045-9038-4B8C-A8AA461B5648}"/>
              </a:ext>
            </a:extLst>
          </p:cNvPr>
          <p:cNvSpPr/>
          <p:nvPr/>
        </p:nvSpPr>
        <p:spPr>
          <a:xfrm>
            <a:off x="1777583" y="3543984"/>
            <a:ext cx="1494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логит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610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3" grpId="0"/>
      <p:bldP spid="34" grpId="0" animBg="1"/>
      <p:bldP spid="35" grpId="0" animBg="1"/>
      <p:bldP spid="36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1424" y="1700808"/>
            <a:ext cx="7560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функция восходит к 1830-м годам, когда бельгийский статистик Пьер Франсуа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Ферхюльст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изобрел его для описания динамики населения: со временем первоначальный взрыв экспоненциального роста сглаживается по мере того, как он потребляет доступные ресурсы, что приводит к характерной логистической кривой.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048328" y="3933056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https://en.wikipedia.org/wiki/Pierre_Fran%C3%A7ois_Verhulst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11424" y="4005064"/>
            <a:ext cx="7416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Прошло более века, прежде чем американский статистик Э. Б. Уилсон и его ученица Джейн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Вустер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разработали логистическую регрессию, чтобы выяснить, какое количество данного опасного вещества может привести к летальному исходу.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84" y="1124744"/>
            <a:ext cx="177298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1775520" y="1628800"/>
                <a:ext cx="7056740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X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X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628800"/>
                <a:ext cx="7056740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/>
              <p:nvPr/>
            </p:nvSpPr>
            <p:spPr>
              <a:xfrm>
                <a:off x="1775520" y="1268760"/>
                <a:ext cx="17525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268760"/>
                <a:ext cx="175259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/>
              <p:nvPr/>
            </p:nvSpPr>
            <p:spPr>
              <a:xfrm>
                <a:off x="3791744" y="1196752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1196752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/>
              <p:nvPr/>
            </p:nvSpPr>
            <p:spPr>
              <a:xfrm>
                <a:off x="5519936" y="1196752"/>
                <a:ext cx="17144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1196752"/>
                <a:ext cx="17144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A756CE0-5B95-4F76-97E3-B1F43AC6F7A8}"/>
              </a:ext>
            </a:extLst>
          </p:cNvPr>
          <p:cNvSpPr/>
          <p:nvPr/>
        </p:nvSpPr>
        <p:spPr>
          <a:xfrm>
            <a:off x="263352" y="2852936"/>
            <a:ext cx="6848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-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вероятность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2EA86CF-C7F9-413A-99BD-8B708AF72069}"/>
                  </a:ext>
                </a:extLst>
              </p:cNvPr>
              <p:cNvSpPr/>
              <p:nvPr/>
            </p:nvSpPr>
            <p:spPr>
              <a:xfrm>
                <a:off x="263352" y="3717032"/>
                <a:ext cx="786352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=P(y=1|X;b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 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)=1−P(y=0|X;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 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</a:t>
                </a:r>
              </a:p>
              <a:p>
                <a:endParaRPr lang="es-ES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P(y=0|X;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)+P(y=1|X; b</a:t>
                </a:r>
                <a:r>
                  <a:rPr lang="es-ES" sz="3200" baseline="-25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,</a:t>
                </a:r>
                <a:r>
                  <a:rPr lang="es-ES" sz="3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b</a:t>
                </a:r>
                <a:r>
                  <a:rPr lang="es-E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)=1</a:t>
                </a:r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2EA86CF-C7F9-413A-99BD-8B708AF72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17032"/>
                <a:ext cx="7863527" cy="1569660"/>
              </a:xfrm>
              <a:prstGeom prst="rect">
                <a:avLst/>
              </a:prstGeom>
              <a:blipFill>
                <a:blip r:embed="rId8"/>
                <a:stretch>
                  <a:fillRect l="-1938" t="-5058" b="-12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/>
              <p:nvPr/>
            </p:nvSpPr>
            <p:spPr>
              <a:xfrm>
                <a:off x="1847528" y="5445224"/>
                <a:ext cx="333791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5445224"/>
                <a:ext cx="3337910" cy="1384995"/>
              </a:xfrm>
              <a:prstGeom prst="rect">
                <a:avLst/>
              </a:prstGeom>
              <a:blipFill>
                <a:blip r:embed="rId9"/>
                <a:stretch>
                  <a:fillRect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/>
              <p:nvPr/>
            </p:nvSpPr>
            <p:spPr>
              <a:xfrm>
                <a:off x="7464152" y="1196752"/>
                <a:ext cx="18095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25C608D-633F-444A-BB50-9FAF926EC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1196752"/>
                <a:ext cx="180959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6160" y="3717032"/>
            <a:ext cx="451376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8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32F535-B85F-4D5B-86F3-504C379B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124744"/>
            <a:ext cx="8784976" cy="1143000"/>
          </a:xfrm>
        </p:spPr>
        <p:txBody>
          <a:bodyPr>
            <a:noAutofit/>
          </a:bodyPr>
          <a:lstStyle/>
          <a:p>
            <a:b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которые тоже «немного» </a:t>
            </a:r>
            <a:b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логистические регрессии </a:t>
            </a:r>
            <a:b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(сейчас уже не все, но не важно) </a:t>
            </a:r>
            <a:b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B68516-7F59-4D6C-A3DB-12C79902F3C7}"/>
              </a:ext>
            </a:extLst>
          </p:cNvPr>
          <p:cNvSpPr txBox="1">
            <a:spLocks/>
          </p:cNvSpPr>
          <p:nvPr/>
        </p:nvSpPr>
        <p:spPr>
          <a:xfrm>
            <a:off x="752475" y="873070"/>
            <a:ext cx="104393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A1884D-A698-C2AB-E766-966B87C0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36" t="7623" r="26966" b="21458"/>
          <a:stretch/>
        </p:blipFill>
        <p:spPr>
          <a:xfrm>
            <a:off x="884919" y="873070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BB62BD-68DE-8F68-C855-EBB22F74B3FF}"/>
              </a:ext>
            </a:extLst>
          </p:cNvPr>
          <p:cNvSpPr/>
          <p:nvPr/>
        </p:nvSpPr>
        <p:spPr>
          <a:xfrm>
            <a:off x="911424" y="980728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84E90B-08B0-0212-0C9C-06EA1643676D}"/>
              </a:ext>
            </a:extLst>
          </p:cNvPr>
          <p:cNvSpPr/>
          <p:nvPr/>
        </p:nvSpPr>
        <p:spPr>
          <a:xfrm>
            <a:off x="911424" y="1969676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CEE80C-12D0-425C-ECC3-3D02309EE2A9}"/>
              </a:ext>
            </a:extLst>
          </p:cNvPr>
          <p:cNvSpPr/>
          <p:nvPr/>
        </p:nvSpPr>
        <p:spPr>
          <a:xfrm>
            <a:off x="983432" y="2717329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9BE54B-F780-B889-0288-26903781AF31}"/>
              </a:ext>
            </a:extLst>
          </p:cNvPr>
          <p:cNvSpPr/>
          <p:nvPr/>
        </p:nvSpPr>
        <p:spPr>
          <a:xfrm>
            <a:off x="983432" y="4005064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807D358-0BB9-553C-EB01-C473071BE07C}"/>
              </a:ext>
            </a:extLst>
          </p:cNvPr>
          <p:cNvSpPr/>
          <p:nvPr/>
        </p:nvSpPr>
        <p:spPr>
          <a:xfrm>
            <a:off x="1415480" y="3153162"/>
            <a:ext cx="95050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Ошибаться – не страшно, главное учится на ошибках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C329B-770F-6F0B-26E5-D8396FB83806}"/>
              </a:ext>
            </a:extLst>
          </p:cNvPr>
          <p:cNvSpPr txBox="1"/>
          <p:nvPr/>
        </p:nvSpPr>
        <p:spPr>
          <a:xfrm>
            <a:off x="1487488" y="4437112"/>
            <a:ext cx="108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Метрики на тренировочных данных показывают Смещение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Метрики на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валидации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 Дисперсию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25474EE-2081-EAF5-F367-8B842F18482C}"/>
              </a:ext>
            </a:extLst>
          </p:cNvPr>
          <p:cNvSpPr/>
          <p:nvPr/>
        </p:nvSpPr>
        <p:spPr>
          <a:xfrm>
            <a:off x="1343472" y="2452826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Решаем задачу в 1 действие по формуле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5FD7546-1DDC-D676-98DF-02360C49AA91}"/>
              </a:ext>
            </a:extLst>
          </p:cNvPr>
          <p:cNvSpPr/>
          <p:nvPr/>
        </p:nvSpPr>
        <p:spPr>
          <a:xfrm>
            <a:off x="1415480" y="1412776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Линейная регрессия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Сложные зависимости – за счет признаков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6DBA875-6A4F-C9C9-324A-ABCA37CE76DD}"/>
              </a:ext>
            </a:extLst>
          </p:cNvPr>
          <p:cNvSpPr/>
          <p:nvPr/>
        </p:nvSpPr>
        <p:spPr>
          <a:xfrm>
            <a:off x="1055440" y="5365665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5B680A-7E6D-9095-FBC8-1290453E8FF9}"/>
              </a:ext>
            </a:extLst>
          </p:cNvPr>
          <p:cNvSpPr txBox="1"/>
          <p:nvPr/>
        </p:nvSpPr>
        <p:spPr>
          <a:xfrm>
            <a:off x="1487488" y="5809478"/>
            <a:ext cx="10153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Можем отбирать «полезные» признаки</a:t>
            </a:r>
          </a:p>
        </p:txBody>
      </p:sp>
    </p:spTree>
    <p:extLst>
      <p:ext uri="{BB962C8B-B14F-4D97-AF65-F5344CB8AC3E}">
        <p14:creationId xmlns:p14="http://schemas.microsoft.com/office/powerpoint/2010/main" val="247359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7681F0DE-661C-487D-BF49-9B7B3159E7A1}"/>
              </a:ext>
            </a:extLst>
          </p:cNvPr>
          <p:cNvSpPr txBox="1">
            <a:spLocks/>
          </p:cNvSpPr>
          <p:nvPr/>
        </p:nvSpPr>
        <p:spPr>
          <a:xfrm>
            <a:off x="0" y="1907183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F9719E-895F-4C44-9CDD-4CAC0BE3957A}"/>
                  </a:ext>
                </a:extLst>
              </p:cNvPr>
              <p:cNvSpPr/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𝑗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0F9719E-895F-4C44-9CDD-4CAC0BE3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063" y="1826176"/>
                <a:ext cx="5671937" cy="1006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A46F77B-2745-4D8E-BA11-F02FEA77D079}"/>
                  </a:ext>
                </a:extLst>
              </p:cNvPr>
              <p:cNvSpPr/>
              <p:nvPr/>
            </p:nvSpPr>
            <p:spPr>
              <a:xfrm>
                <a:off x="2855640" y="2006096"/>
                <a:ext cx="29428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A46F77B-2745-4D8E-BA11-F02FEA77D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006096"/>
                <a:ext cx="294285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1199456" y="2701607"/>
                <a:ext cx="4001737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X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701607"/>
                <a:ext cx="4001737" cy="1199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4DBD4E4-5E05-4711-9723-416F7D5DFA16}"/>
                  </a:ext>
                </a:extLst>
              </p:cNvPr>
              <p:cNvSpPr/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{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}∗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54DBD4E4-5E05-4711-9723-416F7D5DF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861048"/>
                <a:ext cx="10515600" cy="10340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869160"/>
                <a:ext cx="153503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𝑿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i</m:t>
                      </m:r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r>
                        <a:rPr lang="ru-RU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~−100</m:t>
                      </m:r>
                    </m:oMath>
                  </m:oMathPara>
                </a14:m>
                <a:endParaRPr lang="en-US" sz="3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491006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5733256"/>
                <a:ext cx="113832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Группа 27"/>
          <p:cNvGrpSpPr/>
          <p:nvPr/>
        </p:nvGrpSpPr>
        <p:grpSpPr>
          <a:xfrm>
            <a:off x="7176120" y="3140968"/>
            <a:ext cx="4792550" cy="2448271"/>
            <a:chOff x="4394957" y="2094986"/>
            <a:chExt cx="7262958" cy="3710277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7F117C46-840C-409B-B51C-5CC01BACD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36" name="Полилиния 35"/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1199456" y="980728"/>
            <a:ext cx="9721080" cy="111577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ошибки</a:t>
            </a:r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1D6594-6E7C-41AF-2322-3BD27ED0D060}"/>
              </a:ext>
            </a:extLst>
          </p:cNvPr>
          <p:cNvSpPr/>
          <p:nvPr/>
        </p:nvSpPr>
        <p:spPr>
          <a:xfrm>
            <a:off x="4021428" y="5799424"/>
            <a:ext cx="5767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Надо менять функцию потерь</a:t>
            </a:r>
          </a:p>
        </p:txBody>
      </p:sp>
    </p:spTree>
    <p:extLst>
      <p:ext uri="{BB962C8B-B14F-4D97-AF65-F5344CB8AC3E}">
        <p14:creationId xmlns:p14="http://schemas.microsoft.com/office/powerpoint/2010/main" val="14235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22" grpId="0"/>
      <p:bldP spid="23" grpId="0"/>
      <p:bldP spid="24" grpId="0"/>
      <p:bldP spid="26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456" y="980728"/>
            <a:ext cx="9721080" cy="111577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ошибки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/>
              <p:nvPr/>
            </p:nvSpPr>
            <p:spPr>
              <a:xfrm>
                <a:off x="911424" y="1844824"/>
                <a:ext cx="4001737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X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66D1AE7-2765-4DAD-A88D-55B1F04BE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844824"/>
                <a:ext cx="4001737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95CB198-0C15-43D7-82F2-1107C9BB7246}"/>
                  </a:ext>
                </a:extLst>
              </p:cNvPr>
              <p:cNvSpPr/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𝐶𝑜𝑠𝑡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95CB198-0C15-43D7-82F2-1107C9BB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988840"/>
                <a:ext cx="3925755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A3AC028-67FD-46A9-9CF7-6AE0673804EE}"/>
                  </a:ext>
                </a:extLst>
              </p:cNvPr>
              <p:cNvSpPr/>
              <p:nvPr/>
            </p:nvSpPr>
            <p:spPr>
              <a:xfrm>
                <a:off x="119336" y="3284984"/>
                <a:ext cx="79932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ru-RU" sz="3600" dirty="0"/>
                  <a:t>      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A3AC028-67FD-46A9-9CF7-6AE067380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84984"/>
                <a:ext cx="7993214" cy="646331"/>
              </a:xfrm>
              <a:prstGeom prst="rect">
                <a:avLst/>
              </a:prstGeom>
              <a:blipFill>
                <a:blip r:embed="rId6"/>
                <a:stretch>
                  <a:fillRect t="-16981" b="-330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AE35288-862F-4C6F-8868-38933FCA29A1}"/>
                  </a:ext>
                </a:extLst>
              </p:cNvPr>
              <p:cNvSpPr/>
              <p:nvPr/>
            </p:nvSpPr>
            <p:spPr>
              <a:xfrm>
                <a:off x="119336" y="4005064"/>
                <a:ext cx="80685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𝐶𝑜𝑠𝑡</m:t>
                    </m:r>
                    <m:d>
                      <m:d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ln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ru-RU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если</a:t>
                </a:r>
                <a:r>
                  <a:rPr lang="en-US" sz="3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</m:t>
                    </m:r>
                  </m:oMath>
                </a14:m>
                <a:r>
                  <a:rPr lang="en-US" sz="36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AE35288-862F-4C6F-8868-38933FCA2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05064"/>
                <a:ext cx="8068555" cy="646331"/>
              </a:xfrm>
              <a:prstGeom prst="rect">
                <a:avLst/>
              </a:prstGeom>
              <a:blipFill>
                <a:blip r:embed="rId7"/>
                <a:stretch>
                  <a:fillRect t="-16981" b="-330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88D658-1BD0-4D90-9191-83CE60B78262}"/>
                  </a:ext>
                </a:extLst>
              </p:cNvPr>
              <p:cNvSpPr/>
              <p:nvPr/>
            </p:nvSpPr>
            <p:spPr>
              <a:xfrm>
                <a:off x="191344" y="5517232"/>
                <a:ext cx="7695760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B88D658-1BD0-4D90-9191-83CE60B78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7695760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C93146B-6DDC-4C83-A863-552F5D41214A}"/>
              </a:ext>
            </a:extLst>
          </p:cNvPr>
          <p:cNvSpPr txBox="1">
            <a:spLocks/>
          </p:cNvSpPr>
          <p:nvPr/>
        </p:nvSpPr>
        <p:spPr>
          <a:xfrm>
            <a:off x="911424" y="4797152"/>
            <a:ext cx="62086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Кросс-энтропия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Binary Cross-Entropy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102242" y="3429000"/>
            <a:ext cx="3945741" cy="2043692"/>
            <a:chOff x="7824192" y="3284984"/>
            <a:chExt cx="4223792" cy="2187708"/>
          </a:xfrm>
        </p:grpSpPr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24192" y="3284984"/>
              <a:ext cx="4223792" cy="2187708"/>
            </a:xfrm>
            <a:prstGeom prst="rect">
              <a:avLst/>
            </a:prstGeom>
          </p:spPr>
        </p:pic>
        <p:sp>
          <p:nvSpPr>
            <p:cNvPr id="3" name="Полилиния 2"/>
            <p:cNvSpPr/>
            <p:nvPr/>
          </p:nvSpPr>
          <p:spPr>
            <a:xfrm>
              <a:off x="8191500" y="3571875"/>
              <a:ext cx="3633788" cy="1638300"/>
            </a:xfrm>
            <a:custGeom>
              <a:avLst/>
              <a:gdLst>
                <a:gd name="connsiteX0" fmla="*/ 0 w 3633788"/>
                <a:gd name="connsiteY0" fmla="*/ 0 h 1638300"/>
                <a:gd name="connsiteX1" fmla="*/ 42863 w 3633788"/>
                <a:gd name="connsiteY1" fmla="*/ 247650 h 1638300"/>
                <a:gd name="connsiteX2" fmla="*/ 138113 w 3633788"/>
                <a:gd name="connsiteY2" fmla="*/ 566738 h 1638300"/>
                <a:gd name="connsiteX3" fmla="*/ 366713 w 3633788"/>
                <a:gd name="connsiteY3" fmla="*/ 862013 h 1638300"/>
                <a:gd name="connsiteX4" fmla="*/ 752475 w 3633788"/>
                <a:gd name="connsiteY4" fmla="*/ 1085850 h 1638300"/>
                <a:gd name="connsiteX5" fmla="*/ 1743075 w 3633788"/>
                <a:gd name="connsiteY5" fmla="*/ 1381125 h 1638300"/>
                <a:gd name="connsiteX6" fmla="*/ 2286000 w 3633788"/>
                <a:gd name="connsiteY6" fmla="*/ 1462088 h 1638300"/>
                <a:gd name="connsiteX7" fmla="*/ 2967038 w 3633788"/>
                <a:gd name="connsiteY7" fmla="*/ 1571625 h 1638300"/>
                <a:gd name="connsiteX8" fmla="*/ 3633788 w 3633788"/>
                <a:gd name="connsiteY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3788" h="1638300">
                  <a:moveTo>
                    <a:pt x="0" y="0"/>
                  </a:moveTo>
                  <a:cubicBezTo>
                    <a:pt x="9922" y="76597"/>
                    <a:pt x="19844" y="153194"/>
                    <a:pt x="42863" y="247650"/>
                  </a:cubicBezTo>
                  <a:cubicBezTo>
                    <a:pt x="65882" y="342106"/>
                    <a:pt x="84138" y="464344"/>
                    <a:pt x="138113" y="566738"/>
                  </a:cubicBezTo>
                  <a:cubicBezTo>
                    <a:pt x="192088" y="669132"/>
                    <a:pt x="264319" y="775494"/>
                    <a:pt x="366713" y="862013"/>
                  </a:cubicBezTo>
                  <a:cubicBezTo>
                    <a:pt x="469107" y="948532"/>
                    <a:pt x="523081" y="999331"/>
                    <a:pt x="752475" y="1085850"/>
                  </a:cubicBezTo>
                  <a:cubicBezTo>
                    <a:pt x="981869" y="1172369"/>
                    <a:pt x="1487488" y="1318419"/>
                    <a:pt x="1743075" y="1381125"/>
                  </a:cubicBezTo>
                  <a:cubicBezTo>
                    <a:pt x="1998662" y="1443831"/>
                    <a:pt x="2286000" y="1462088"/>
                    <a:pt x="2286000" y="1462088"/>
                  </a:cubicBezTo>
                  <a:cubicBezTo>
                    <a:pt x="2489994" y="1493838"/>
                    <a:pt x="2742407" y="1542256"/>
                    <a:pt x="2967038" y="1571625"/>
                  </a:cubicBezTo>
                  <a:cubicBezTo>
                    <a:pt x="3191669" y="1600994"/>
                    <a:pt x="3531394" y="1630363"/>
                    <a:pt x="3633788" y="163830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/>
            <p:cNvSpPr/>
            <p:nvPr/>
          </p:nvSpPr>
          <p:spPr>
            <a:xfrm>
              <a:off x="8243888" y="3557588"/>
              <a:ext cx="3552825" cy="1638300"/>
            </a:xfrm>
            <a:custGeom>
              <a:avLst/>
              <a:gdLst>
                <a:gd name="connsiteX0" fmla="*/ 3552825 w 3552825"/>
                <a:gd name="connsiteY0" fmla="*/ 0 h 1638300"/>
                <a:gd name="connsiteX1" fmla="*/ 3452812 w 3552825"/>
                <a:gd name="connsiteY1" fmla="*/ 461962 h 1638300"/>
                <a:gd name="connsiteX2" fmla="*/ 3219450 w 3552825"/>
                <a:gd name="connsiteY2" fmla="*/ 833437 h 1638300"/>
                <a:gd name="connsiteX3" fmla="*/ 2857500 w 3552825"/>
                <a:gd name="connsiteY3" fmla="*/ 1052512 h 1638300"/>
                <a:gd name="connsiteX4" fmla="*/ 2433637 w 3552825"/>
                <a:gd name="connsiteY4" fmla="*/ 1238250 h 1638300"/>
                <a:gd name="connsiteX5" fmla="*/ 1771650 w 3552825"/>
                <a:gd name="connsiteY5" fmla="*/ 1400175 h 1638300"/>
                <a:gd name="connsiteX6" fmla="*/ 0 w 3552825"/>
                <a:gd name="connsiteY6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25" h="1638300">
                  <a:moveTo>
                    <a:pt x="3552825" y="0"/>
                  </a:moveTo>
                  <a:cubicBezTo>
                    <a:pt x="3530599" y="161528"/>
                    <a:pt x="3508374" y="323056"/>
                    <a:pt x="3452812" y="461962"/>
                  </a:cubicBezTo>
                  <a:cubicBezTo>
                    <a:pt x="3397250" y="600868"/>
                    <a:pt x="3318669" y="735012"/>
                    <a:pt x="3219450" y="833437"/>
                  </a:cubicBezTo>
                  <a:cubicBezTo>
                    <a:pt x="3120231" y="931862"/>
                    <a:pt x="2988469" y="985043"/>
                    <a:pt x="2857500" y="1052512"/>
                  </a:cubicBezTo>
                  <a:cubicBezTo>
                    <a:pt x="2726531" y="1119981"/>
                    <a:pt x="2614612" y="1180306"/>
                    <a:pt x="2433637" y="1238250"/>
                  </a:cubicBezTo>
                  <a:cubicBezTo>
                    <a:pt x="2252662" y="1296194"/>
                    <a:pt x="2177256" y="1333500"/>
                    <a:pt x="1771650" y="1400175"/>
                  </a:cubicBezTo>
                  <a:cubicBezTo>
                    <a:pt x="1366044" y="1466850"/>
                    <a:pt x="279400" y="1625600"/>
                    <a:pt x="0" y="1638300"/>
                  </a:cubicBez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0" grpId="0"/>
      <p:bldP spid="22" grpId="0"/>
      <p:bldP spid="23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551384" y="90872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/>
              <p:nvPr/>
            </p:nvSpPr>
            <p:spPr>
              <a:xfrm>
                <a:off x="130648" y="1739750"/>
                <a:ext cx="7695760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8" y="1739750"/>
                <a:ext cx="7695760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D217857-B6A3-4EF6-912B-19D32CFC7FAC}"/>
                  </a:ext>
                </a:extLst>
              </p:cNvPr>
              <p:cNvSpPr/>
              <p:nvPr/>
            </p:nvSpPr>
            <p:spPr>
              <a:xfrm>
                <a:off x="2180206" y="2562128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D217857-B6A3-4EF6-912B-19D32CFC7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06" y="2562128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DCE9BA3-F4DC-4A84-8DC0-3746A9D84E04}"/>
                  </a:ext>
                </a:extLst>
              </p:cNvPr>
              <p:cNvSpPr/>
              <p:nvPr/>
            </p:nvSpPr>
            <p:spPr>
              <a:xfrm>
                <a:off x="263352" y="3573016"/>
                <a:ext cx="589001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DCE9BA3-F4DC-4A84-8DC0-3746A9D84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573016"/>
                <a:ext cx="5890010" cy="7371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A15802F-F566-4969-A02C-2D7C2D8A4AF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8874032" cy="753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800" dirty="0"/>
                  <a:t>   </a:t>
                </a:r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A15802F-F566-4969-A02C-2D7C2D8A4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8874032" cy="7530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9D1F643-E875-4977-8AB1-8618265C832B}"/>
                  </a:ext>
                </a:extLst>
              </p:cNvPr>
              <p:cNvSpPr/>
              <p:nvPr/>
            </p:nvSpPr>
            <p:spPr>
              <a:xfrm>
                <a:off x="269958" y="6070375"/>
                <a:ext cx="57706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9D1F643-E875-4977-8AB1-8618265C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6070375"/>
                <a:ext cx="57706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3A6E7C-A660-47ED-B204-4052390A625B}"/>
                  </a:ext>
                </a:extLst>
              </p:cNvPr>
              <p:cNvSpPr/>
              <p:nvPr/>
            </p:nvSpPr>
            <p:spPr>
              <a:xfrm>
                <a:off x="6744072" y="3717032"/>
                <a:ext cx="3397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∗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93A6E7C-A660-47ED-B204-4052390A6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3717032"/>
                <a:ext cx="33970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4DD2978-B8E8-4CFC-B681-1CF3C030FB48}"/>
                  </a:ext>
                </a:extLst>
              </p:cNvPr>
              <p:cNvSpPr/>
              <p:nvPr/>
            </p:nvSpPr>
            <p:spPr>
              <a:xfrm>
                <a:off x="269958" y="5201472"/>
                <a:ext cx="3791935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𝑌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4DD2978-B8E8-4CFC-B681-1CF3C030F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58" y="5201472"/>
                <a:ext cx="3791935" cy="7371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4BE4EB3-ABF2-4CF9-92DD-165DCA58B370}"/>
                  </a:ext>
                </a:extLst>
              </p:cNvPr>
              <p:cNvSpPr/>
              <p:nvPr/>
            </p:nvSpPr>
            <p:spPr>
              <a:xfrm>
                <a:off x="6500443" y="6070375"/>
                <a:ext cx="49049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14BE4EB3-ABF2-4CF9-92DD-165DCA58B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443" y="6070375"/>
                <a:ext cx="490499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B46641C-57F8-4CC3-9108-A2459947699B}"/>
                  </a:ext>
                </a:extLst>
              </p:cNvPr>
              <p:cNvSpPr/>
              <p:nvPr/>
            </p:nvSpPr>
            <p:spPr>
              <a:xfrm>
                <a:off x="4799856" y="2780928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B46641C-57F8-4CC3-9108-A24599476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2780928"/>
                <a:ext cx="230037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5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/>
              <p:nvPr/>
            </p:nvSpPr>
            <p:spPr>
              <a:xfrm>
                <a:off x="191344" y="1628800"/>
                <a:ext cx="769095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45BFDC0-A375-4EA1-9223-4274F271A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628800"/>
                <a:ext cx="769095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9552384" y="1340768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1340768"/>
                <a:ext cx="2111091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480F10B-FE8D-4B5A-9FF9-CF247FFE91D9}"/>
                  </a:ext>
                </a:extLst>
              </p:cNvPr>
              <p:cNvSpPr/>
              <p:nvPr/>
            </p:nvSpPr>
            <p:spPr>
              <a:xfrm>
                <a:off x="551384" y="2636912"/>
                <a:ext cx="36726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⁡(1+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1480F10B-FE8D-4B5A-9FF9-CF247FF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636912"/>
                <a:ext cx="36726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048691-80F0-4683-99AB-88203F17F969}"/>
                  </a:ext>
                </a:extLst>
              </p:cNvPr>
              <p:cNvSpPr/>
              <p:nvPr/>
            </p:nvSpPr>
            <p:spPr>
              <a:xfrm>
                <a:off x="4871864" y="2636912"/>
                <a:ext cx="49049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048691-80F0-4683-99AB-88203F17F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636912"/>
                <a:ext cx="49049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/>
              <p:nvPr/>
            </p:nvSpPr>
            <p:spPr>
              <a:xfrm>
                <a:off x="9624392" y="2276872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2276872"/>
                <a:ext cx="230037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D8DDC9B-C076-4BEC-8BAF-A04C80573123}"/>
                  </a:ext>
                </a:extLst>
              </p:cNvPr>
              <p:cNvSpPr/>
              <p:nvPr/>
            </p:nvSpPr>
            <p:spPr>
              <a:xfrm>
                <a:off x="263352" y="3284984"/>
                <a:ext cx="72724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D8DDC9B-C076-4BEC-8BAF-A04C80573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284984"/>
                <a:ext cx="72724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1DBA4E-ECAB-4AF7-A9FF-C754CE05A5E6}"/>
                  </a:ext>
                </a:extLst>
              </p:cNvPr>
              <p:cNvSpPr/>
              <p:nvPr/>
            </p:nvSpPr>
            <p:spPr>
              <a:xfrm>
                <a:off x="191344" y="4005064"/>
                <a:ext cx="9824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11DBA4E-ECAB-4AF7-A9FF-C754CE05A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005064"/>
                <a:ext cx="98243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733F784-809C-489A-B47F-AB4ADD935C97}"/>
                  </a:ext>
                </a:extLst>
              </p:cNvPr>
              <p:cNvSpPr/>
              <p:nvPr/>
            </p:nvSpPr>
            <p:spPr>
              <a:xfrm>
                <a:off x="263352" y="4653136"/>
                <a:ext cx="41547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733F784-809C-489A-B47F-AB4ADD935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653136"/>
                <a:ext cx="415472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7F8C3DC-598B-4D13-924F-A03FC962CDEC}"/>
                  </a:ext>
                </a:extLst>
              </p:cNvPr>
              <p:cNvSpPr/>
              <p:nvPr/>
            </p:nvSpPr>
            <p:spPr>
              <a:xfrm>
                <a:off x="263352" y="5301208"/>
                <a:ext cx="9611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7F8C3DC-598B-4D13-924F-A03FC962C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301208"/>
                <a:ext cx="961141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/>
              <p:nvPr/>
            </p:nvSpPr>
            <p:spPr>
              <a:xfrm>
                <a:off x="263352" y="5805264"/>
                <a:ext cx="5743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805264"/>
                <a:ext cx="5743688" cy="9573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551384" y="90872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подготовка</a:t>
            </a:r>
          </a:p>
        </p:txBody>
      </p:sp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18" grpId="0"/>
      <p:bldP spid="19" grpId="0"/>
      <p:bldP spid="22" grpId="0"/>
      <p:bldP spid="24" grpId="0"/>
      <p:bldP spid="27" grpId="0"/>
      <p:bldP spid="28" grpId="0"/>
      <p:bldP spid="29" grpId="0"/>
      <p:bldP spid="30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6504656" y="1539777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656" y="1539777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/>
              <p:nvPr/>
            </p:nvSpPr>
            <p:spPr>
              <a:xfrm>
                <a:off x="9120336" y="1772816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65854DE-712F-432C-B3E7-EF8D85882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1772816"/>
                <a:ext cx="23003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/>
              <p:nvPr/>
            </p:nvSpPr>
            <p:spPr>
              <a:xfrm>
                <a:off x="518072" y="1555737"/>
                <a:ext cx="5743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8875890-61CC-4B9B-8F71-A909FA6D3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2" y="1555737"/>
                <a:ext cx="5743688" cy="957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61B843-518B-4D9C-A436-E814903E7DEF}"/>
                  </a:ext>
                </a:extLst>
              </p:cNvPr>
              <p:cNvSpPr txBox="1"/>
              <p:nvPr/>
            </p:nvSpPr>
            <p:spPr>
              <a:xfrm>
                <a:off x="4799856" y="2564904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61B843-518B-4D9C-A436-E814903E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2564904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4C3A5-F483-40AD-BCB9-B5AE1679506E}"/>
                  </a:ext>
                </a:extLst>
              </p:cNvPr>
              <p:cNvSpPr txBox="1"/>
              <p:nvPr/>
            </p:nvSpPr>
            <p:spPr>
              <a:xfrm>
                <a:off x="1791874" y="2799043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94C3A5-F483-40AD-BCB9-B5AE16795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874" y="2799043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247FE-2EA8-4E6A-BD2E-97EC18923C38}"/>
                  </a:ext>
                </a:extLst>
              </p:cNvPr>
              <p:cNvSpPr txBox="1"/>
              <p:nvPr/>
            </p:nvSpPr>
            <p:spPr>
              <a:xfrm>
                <a:off x="3291328" y="2783094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247FE-2EA8-4E6A-BD2E-97EC18923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328" y="2783094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8FF72BB-714C-451E-B7E0-6EB0D896CA72}"/>
              </a:ext>
            </a:extLst>
          </p:cNvPr>
          <p:cNvSpPr/>
          <p:nvPr/>
        </p:nvSpPr>
        <p:spPr>
          <a:xfrm>
            <a:off x="166887" y="2607961"/>
            <a:ext cx="15151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Цепное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E19769-9D13-4259-870C-CF0035535FEC}"/>
                  </a:ext>
                </a:extLst>
              </p:cNvPr>
              <p:cNvSpPr txBox="1"/>
              <p:nvPr/>
            </p:nvSpPr>
            <p:spPr>
              <a:xfrm>
                <a:off x="10095974" y="3531008"/>
                <a:ext cx="1749005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1E19769-9D13-4259-870C-CF003553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74" y="3531008"/>
                <a:ext cx="1749005" cy="8206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29DDC58-D6B7-48DA-AE2C-E7B0294FB505}"/>
              </a:ext>
            </a:extLst>
          </p:cNvPr>
          <p:cNvSpPr/>
          <p:nvPr/>
        </p:nvSpPr>
        <p:spPr>
          <a:xfrm>
            <a:off x="6617137" y="3750235"/>
            <a:ext cx="3478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87CF97F-58F6-4F6B-9B24-E19AB9EE2BAE}"/>
                  </a:ext>
                </a:extLst>
              </p:cNvPr>
              <p:cNvSpPr/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A87CF97F-58F6-4F6B-9B24-E19AB9EE2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3646986"/>
                <a:ext cx="3308264" cy="9861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2E90247-E24E-4BAF-BE7D-1C9C62B2CD39}"/>
                  </a:ext>
                </a:extLst>
              </p:cNvPr>
              <p:cNvSpPr/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2E90247-E24E-4BAF-BE7D-1C9C62B2C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18098"/>
                <a:ext cx="4815101" cy="9187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23145DA-A61B-49C2-96F2-0C408E5C2226}"/>
              </a:ext>
            </a:extLst>
          </p:cNvPr>
          <p:cNvSpPr/>
          <p:nvPr/>
        </p:nvSpPr>
        <p:spPr>
          <a:xfrm>
            <a:off x="6641442" y="3015842"/>
            <a:ext cx="3948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B004D-D107-4485-896D-88B5E1BC6812}"/>
                  </a:ext>
                </a:extLst>
              </p:cNvPr>
              <p:cNvSpPr txBox="1"/>
              <p:nvPr/>
            </p:nvSpPr>
            <p:spPr>
              <a:xfrm>
                <a:off x="10667673" y="2724770"/>
                <a:ext cx="15243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B004D-D107-4485-896D-88B5E1BC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673" y="2724770"/>
                <a:ext cx="1524327" cy="8295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438F5A-CA20-429F-89A6-D89090187784}"/>
                  </a:ext>
                </a:extLst>
              </p:cNvPr>
              <p:cNvSpPr/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438F5A-CA20-429F-89A6-D89090187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39" y="4679525"/>
                <a:ext cx="1302601" cy="8573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/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999" y="3642804"/>
                <a:ext cx="3167983" cy="9573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FA93C0B-81AA-4CFE-B241-7BE599B1840D}"/>
                  </a:ext>
                </a:extLst>
              </p:cNvPr>
              <p:cNvSpPr/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FA93C0B-81AA-4CFE-B241-7BE599B18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201" y="5655127"/>
                <a:ext cx="3308264" cy="10331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81EAC6F-74F6-4AEE-A44C-C4EE2842A2F8}"/>
                  </a:ext>
                </a:extLst>
              </p:cNvPr>
              <p:cNvSpPr/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81EAC6F-74F6-4AEE-A44C-C4EE2842A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09" y="4700689"/>
                <a:ext cx="1508425" cy="8988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/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71" y="5693022"/>
                <a:ext cx="3989875" cy="9573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A9EC1B6-0AEF-425F-BBCF-9EEE8CBC572A}"/>
              </a:ext>
            </a:extLst>
          </p:cNvPr>
          <p:cNvSpPr/>
          <p:nvPr/>
        </p:nvSpPr>
        <p:spPr>
          <a:xfrm>
            <a:off x="6600244" y="5910101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551384" y="90872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спуск: производные</a:t>
            </a:r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24" grpId="0"/>
      <p:bldP spid="37" grpId="0"/>
      <p:bldP spid="25" grpId="0"/>
      <p:bldP spid="31" grpId="0"/>
      <p:bldP spid="32" grpId="0"/>
      <p:bldP spid="33" grpId="0"/>
      <p:bldP spid="34" grpId="0"/>
      <p:bldP spid="35" grpId="0"/>
      <p:bldP spid="36" grpId="0"/>
      <p:bldP spid="2" grpId="0"/>
      <p:bldP spid="38" grpId="0"/>
      <p:bldP spid="39" grpId="0"/>
      <p:bldP spid="3" grpId="0"/>
      <p:bldP spid="40" grpId="0"/>
      <p:bldP spid="41" grpId="0"/>
      <p:bldP spid="42" grpId="0"/>
      <p:bldP spid="43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/>
              <p:nvPr/>
            </p:nvSpPr>
            <p:spPr>
              <a:xfrm>
                <a:off x="9336360" y="1556792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3A60DED-FF7B-4316-ABBF-BB13C44D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1556792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/>
              <p:nvPr/>
            </p:nvSpPr>
            <p:spPr>
              <a:xfrm>
                <a:off x="623392" y="2924944"/>
                <a:ext cx="3826945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A4E2A1B-ACB0-471B-A181-647A20748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944"/>
                <a:ext cx="3826945" cy="9847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/>
              <p:nvPr/>
            </p:nvSpPr>
            <p:spPr>
              <a:xfrm>
                <a:off x="5015880" y="2924944"/>
                <a:ext cx="4596964" cy="1033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−</m:t>
                              </m:r>
                            </m:e>
                          </m:nary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]∗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616A3EA-84AE-4091-9D82-DBF8DD287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924944"/>
                <a:ext cx="4596964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4048A04-47AA-4487-A916-BBEC13D3505D}"/>
                  </a:ext>
                </a:extLst>
              </p:cNvPr>
              <p:cNvSpPr/>
              <p:nvPr/>
            </p:nvSpPr>
            <p:spPr>
              <a:xfrm>
                <a:off x="335360" y="1700808"/>
                <a:ext cx="769095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4048A04-47AA-4487-A916-BBEC13D35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700808"/>
                <a:ext cx="7690952" cy="957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7FAC25F-3F19-4C7C-8B05-3B7250BCC330}"/>
                  </a:ext>
                </a:extLst>
              </p:cNvPr>
              <p:cNvSpPr/>
              <p:nvPr/>
            </p:nvSpPr>
            <p:spPr>
              <a:xfrm>
                <a:off x="983432" y="4149080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D7FAC25F-3F19-4C7C-8B05-3B7250BCC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4149080"/>
                <a:ext cx="3788536" cy="911596"/>
              </a:xfrm>
              <a:prstGeom prst="rect">
                <a:avLst/>
              </a:prstGeom>
              <a:blipFill>
                <a:blip r:embed="rId8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A2BCD6E-2CD5-49DA-9FF1-08F1BC236662}"/>
                  </a:ext>
                </a:extLst>
              </p:cNvPr>
              <p:cNvSpPr/>
              <p:nvPr/>
            </p:nvSpPr>
            <p:spPr>
              <a:xfrm>
                <a:off x="5735960" y="4194646"/>
                <a:ext cx="2771849" cy="961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𝑏𝑗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A2BCD6E-2CD5-49DA-9FF1-08F1BC236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4194646"/>
                <a:ext cx="2771849" cy="961032"/>
              </a:xfrm>
              <a:prstGeom prst="rect">
                <a:avLst/>
              </a:prstGeom>
              <a:blipFill>
                <a:blip r:embed="rId9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FA2BD67-DB52-485A-AC37-40F4DF566EAF}"/>
                  </a:ext>
                </a:extLst>
              </p:cNvPr>
              <p:cNvSpPr/>
              <p:nvPr/>
            </p:nvSpPr>
            <p:spPr>
              <a:xfrm>
                <a:off x="1009420" y="5307735"/>
                <a:ext cx="37731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3200" dirty="0"/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FA2BD67-DB52-485A-AC37-40F4DF566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20" y="5307735"/>
                <a:ext cx="3773149" cy="584775"/>
              </a:xfrm>
              <a:prstGeom prst="rect">
                <a:avLst/>
              </a:prstGeom>
              <a:blipFill>
                <a:blip r:embed="rId10"/>
                <a:stretch>
                  <a:fillRect t="-12500" r="-323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265CBAB8-7874-4D53-B1EC-218A02F61728}"/>
              </a:ext>
            </a:extLst>
          </p:cNvPr>
          <p:cNvSpPr/>
          <p:nvPr/>
        </p:nvSpPr>
        <p:spPr>
          <a:xfrm>
            <a:off x="995297" y="5984930"/>
            <a:ext cx="7637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Повторяйте, пока 𝐸 не станет приемлемой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2F33620-9EEC-469A-89A4-7AFE74AC0B91}"/>
                  </a:ext>
                </a:extLst>
              </p:cNvPr>
              <p:cNvSpPr/>
              <p:nvPr/>
            </p:nvSpPr>
            <p:spPr>
              <a:xfrm>
                <a:off x="9336360" y="2636912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A2F33620-9EEC-469A-89A4-7AFE74AC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2636912"/>
                <a:ext cx="230037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19AC7BB-16E2-437D-9056-1ED1F6B7CC8E}"/>
              </a:ext>
            </a:extLst>
          </p:cNvPr>
          <p:cNvSpPr/>
          <p:nvPr/>
        </p:nvSpPr>
        <p:spPr>
          <a:xfrm>
            <a:off x="10172672" y="3961959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551384" y="908720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73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40" grpId="0"/>
      <p:bldP spid="43" grpId="0"/>
      <p:bldP spid="27" grpId="0"/>
      <p:bldP spid="28" grpId="0"/>
      <p:bldP spid="29" grpId="0"/>
      <p:bldP spid="30" grpId="0"/>
      <p:bldP spid="44" grpId="0"/>
      <p:bldP spid="45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63552" y="980728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/>
              <p:nvPr/>
            </p:nvSpPr>
            <p:spPr>
              <a:xfrm>
                <a:off x="623392" y="1988840"/>
                <a:ext cx="993130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ln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)]→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988840"/>
                <a:ext cx="993130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3071664" y="3629577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629577"/>
                <a:ext cx="6064674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99616" y="29159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3143672" y="5301208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5301208"/>
                <a:ext cx="6181757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2015104" y="45528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63552" y="83671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принятия решения</a:t>
            </a:r>
          </a:p>
        </p:txBody>
      </p:sp>
      <p:sp>
        <p:nvSpPr>
          <p:cNvPr id="8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9162E348-D477-4F8F-A097-BFD1F320DFBE}"/>
              </a:ext>
            </a:extLst>
          </p:cNvPr>
          <p:cNvGrpSpPr/>
          <p:nvPr/>
        </p:nvGrpSpPr>
        <p:grpSpPr>
          <a:xfrm rot="20588113">
            <a:off x="3283261" y="3061522"/>
            <a:ext cx="4486273" cy="2411683"/>
            <a:chOff x="2605979" y="2824682"/>
            <a:chExt cx="2736220" cy="1434251"/>
          </a:xfrm>
        </p:grpSpPr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025225BA-19F6-48B1-BC98-DFD91A216CF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1516B7A1-B173-473C-9655-BBF62BBA41C6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12EC849E-4BFC-4DEA-980E-244D2248BE51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8170AAA8-1645-4C78-AF93-76170D54A029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AC8CCECC-3F49-4932-BF9E-EEBBA5F1DE2C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6ABDE409-2AA9-442D-8636-DF3866AB522B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99D3D8F1-D180-44CC-BA2E-AAA882CF7891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5" name="Овал 104">
              <a:extLst>
                <a:ext uri="{FF2B5EF4-FFF2-40B4-BE49-F238E27FC236}">
                  <a16:creationId xmlns:a16="http://schemas.microsoft.com/office/drawing/2014/main" id="{B37209C4-09ED-4396-94EE-79E09A8EEEFE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EA1611BA-E2B0-43F8-A879-44401F80721D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E1A0551F-7BC8-4855-92D4-EBC39D49E555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64542994-982A-4D14-9E1D-D3275CFCF389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25C0FAF6-5CD8-4B14-80A4-B6C4ABA98FA5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0" name="Овал 109">
              <a:extLst>
                <a:ext uri="{FF2B5EF4-FFF2-40B4-BE49-F238E27FC236}">
                  <a16:creationId xmlns:a16="http://schemas.microsoft.com/office/drawing/2014/main" id="{26AF8368-6F4C-4CE5-B198-6423B116CBBB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1" name="Овал 110">
              <a:extLst>
                <a:ext uri="{FF2B5EF4-FFF2-40B4-BE49-F238E27FC236}">
                  <a16:creationId xmlns:a16="http://schemas.microsoft.com/office/drawing/2014/main" id="{3F48DF22-48B9-4FF5-BC7E-957AB9BB5C8B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BA9462B4-BEED-4D24-A29A-6F01F9E7D5D0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FD38DF96-770D-4541-9FBC-23FB2AD05E1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2A7301BD-F4B3-403C-9EFA-83A3555B7750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74ABC9DC-6D4A-4CA4-A036-82CE7481876A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18E369B3-0298-4353-BFC8-069003728AB9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7" name="Овал 116">
              <a:extLst>
                <a:ext uri="{FF2B5EF4-FFF2-40B4-BE49-F238E27FC236}">
                  <a16:creationId xmlns:a16="http://schemas.microsoft.com/office/drawing/2014/main" id="{7D7C4169-D805-4B4B-A4D3-E6260241DE4B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760D761B-8CDC-4DA7-8AFD-572B4B4B0CDE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7F59F0DE-B5D4-4099-95F1-6A6C840592BE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0" name="Овал 119">
              <a:extLst>
                <a:ext uri="{FF2B5EF4-FFF2-40B4-BE49-F238E27FC236}">
                  <a16:creationId xmlns:a16="http://schemas.microsoft.com/office/drawing/2014/main" id="{401D554D-C28B-4AA2-8CFD-9CCB614FCB80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E4BDC2B5-495C-4C1C-A7F2-35762AB2ADA0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AAECCF7E-5499-4264-AEE4-B36411AACFD5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3" name="Овал 122">
              <a:extLst>
                <a:ext uri="{FF2B5EF4-FFF2-40B4-BE49-F238E27FC236}">
                  <a16:creationId xmlns:a16="http://schemas.microsoft.com/office/drawing/2014/main" id="{62C73793-E83F-4809-A7A6-9F332A34F03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842AB2E0-BBAA-4955-925B-381A55820930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Овал 124">
              <a:extLst>
                <a:ext uri="{FF2B5EF4-FFF2-40B4-BE49-F238E27FC236}">
                  <a16:creationId xmlns:a16="http://schemas.microsoft.com/office/drawing/2014/main" id="{627D8ECE-88D3-4A85-B3BE-BC26ECF14E30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6" name="Овал 125">
              <a:extLst>
                <a:ext uri="{FF2B5EF4-FFF2-40B4-BE49-F238E27FC236}">
                  <a16:creationId xmlns:a16="http://schemas.microsoft.com/office/drawing/2014/main" id="{7CD1951A-A97C-4C45-B512-6D15D90C7563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F85EE099-CEA0-48F3-A2B5-8D4C6FDC15CD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Овал 127">
              <a:extLst>
                <a:ext uri="{FF2B5EF4-FFF2-40B4-BE49-F238E27FC236}">
                  <a16:creationId xmlns:a16="http://schemas.microsoft.com/office/drawing/2014/main" id="{A3D38487-ADE8-4053-8050-F981DDF8FB56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6CBD949B-2FD6-4E14-B6C6-BAA545DF2480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D1C1EE2A-2812-4678-BE7E-D2EFCBD0324D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Овал 130">
              <a:extLst>
                <a:ext uri="{FF2B5EF4-FFF2-40B4-BE49-F238E27FC236}">
                  <a16:creationId xmlns:a16="http://schemas.microsoft.com/office/drawing/2014/main" id="{3BB23147-BFAD-451C-B303-099498FD92C9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2" name="Овал 131">
              <a:extLst>
                <a:ext uri="{FF2B5EF4-FFF2-40B4-BE49-F238E27FC236}">
                  <a16:creationId xmlns:a16="http://schemas.microsoft.com/office/drawing/2014/main" id="{CDF31515-B7EB-4739-969C-0D6F0B38C9C7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3" name="Овал 132">
              <a:extLst>
                <a:ext uri="{FF2B5EF4-FFF2-40B4-BE49-F238E27FC236}">
                  <a16:creationId xmlns:a16="http://schemas.microsoft.com/office/drawing/2014/main" id="{56AA6F7D-F7ED-4646-A63D-9730C2C9626B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EF16E55E-F9C5-48F9-91C7-CD88435B41FB}"/>
                  </a:ext>
                </a:extLst>
              </p:cNvPr>
              <p:cNvSpPr/>
              <p:nvPr/>
            </p:nvSpPr>
            <p:spPr>
              <a:xfrm>
                <a:off x="645184" y="1526426"/>
                <a:ext cx="2111091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EF16E55E-F9C5-48F9-91C7-CD88435B4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84" y="1526426"/>
                <a:ext cx="211109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B30076AC-90EB-4E9F-AC8C-41BCD32D1C44}"/>
                  </a:ext>
                </a:extLst>
              </p:cNvPr>
              <p:cNvSpPr/>
              <p:nvPr/>
            </p:nvSpPr>
            <p:spPr>
              <a:xfrm>
                <a:off x="3287688" y="1844824"/>
                <a:ext cx="295050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B30076AC-90EB-4E9F-AC8C-41BCD32D1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1844824"/>
                <a:ext cx="2950503" cy="954107"/>
              </a:xfrm>
              <a:prstGeom prst="rect">
                <a:avLst/>
              </a:prstGeom>
              <a:blipFill>
                <a:blip r:embed="rId5"/>
                <a:stretch>
                  <a:fillRect t="-7051" r="-2893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05B45F8F-5F25-44FD-8A38-728AA115923E}"/>
                  </a:ext>
                </a:extLst>
              </p:cNvPr>
              <p:cNvSpPr/>
              <p:nvPr/>
            </p:nvSpPr>
            <p:spPr>
              <a:xfrm>
                <a:off x="6360837" y="1993080"/>
                <a:ext cx="1903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𝑿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=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2800" dirty="0"/>
              </a:p>
            </p:txBody>
          </p:sp>
        </mc:Choice>
        <mc:Fallback xmlns=""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05B45F8F-5F25-44FD-8A38-728AA1159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837" y="1993080"/>
                <a:ext cx="1903470" cy="523220"/>
              </a:xfrm>
              <a:prstGeom prst="rect">
                <a:avLst/>
              </a:prstGeom>
              <a:blipFill>
                <a:blip r:embed="rId6"/>
                <a:stretch>
                  <a:fillRect t="-15116" r="-1597" b="-290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EFBBB138-A26F-473E-A659-849E777F60A0}"/>
                  </a:ext>
                </a:extLst>
              </p:cNvPr>
              <p:cNvSpPr/>
              <p:nvPr/>
            </p:nvSpPr>
            <p:spPr>
              <a:xfrm>
                <a:off x="576985" y="2451434"/>
                <a:ext cx="23003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EFBBB138-A26F-473E-A659-849E777F60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85" y="2451434"/>
                <a:ext cx="23003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Прямоугольник 137">
                <a:extLst>
                  <a:ext uri="{FF2B5EF4-FFF2-40B4-BE49-F238E27FC236}">
                    <a16:creationId xmlns:a16="http://schemas.microsoft.com/office/drawing/2014/main" id="{2AE2200F-DC04-4BA5-8356-F00869813E41}"/>
                  </a:ext>
                </a:extLst>
              </p:cNvPr>
              <p:cNvSpPr/>
              <p:nvPr/>
            </p:nvSpPr>
            <p:spPr>
              <a:xfrm>
                <a:off x="8501732" y="2005569"/>
                <a:ext cx="2319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8" name="Прямоугольник 137">
                <a:extLst>
                  <a:ext uri="{FF2B5EF4-FFF2-40B4-BE49-F238E27FC236}">
                    <a16:creationId xmlns:a16="http://schemas.microsoft.com/office/drawing/2014/main" id="{2AE2200F-DC04-4BA5-8356-F00869813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732" y="2005569"/>
                <a:ext cx="23198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A24C3522-CA3E-4353-938D-B9B89F0787B4}"/>
              </a:ext>
            </a:extLst>
          </p:cNvPr>
          <p:cNvCxnSpPr>
            <a:cxnSpLocks/>
          </p:cNvCxnSpPr>
          <p:nvPr/>
        </p:nvCxnSpPr>
        <p:spPr>
          <a:xfrm>
            <a:off x="4846074" y="3216967"/>
            <a:ext cx="1397330" cy="1787876"/>
          </a:xfrm>
          <a:prstGeom prst="line">
            <a:avLst/>
          </a:prstGeom>
          <a:ln w="5715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Прямоугольник 139">
                <a:extLst>
                  <a:ext uri="{FF2B5EF4-FFF2-40B4-BE49-F238E27FC236}">
                    <a16:creationId xmlns:a16="http://schemas.microsoft.com/office/drawing/2014/main" id="{AC453C66-A3B0-4256-94E6-A46A60C59DE2}"/>
                  </a:ext>
                </a:extLst>
              </p:cNvPr>
              <p:cNvSpPr/>
              <p:nvPr/>
            </p:nvSpPr>
            <p:spPr>
              <a:xfrm>
                <a:off x="2927648" y="5733256"/>
                <a:ext cx="59407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Линейная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X: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0=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0" name="Прямоугольник 139">
                <a:extLst>
                  <a:ext uri="{FF2B5EF4-FFF2-40B4-BE49-F238E27FC236}">
                    <a16:creationId xmlns:a16="http://schemas.microsoft.com/office/drawing/2014/main" id="{AC453C66-A3B0-4256-94E6-A46A60C5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5733256"/>
                <a:ext cx="5940793" cy="523220"/>
              </a:xfrm>
              <a:prstGeom prst="rect">
                <a:avLst/>
              </a:prstGeom>
              <a:blipFill>
                <a:blip r:embed="rId9"/>
                <a:stretch>
                  <a:fillRect l="-2051"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4" grpId="0"/>
      <p:bldP spid="135" grpId="0"/>
      <p:bldP spid="136" grpId="0"/>
      <p:bldP spid="137" grpId="0"/>
      <p:bldP spid="138" grpId="0"/>
      <p:bldP spid="1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2" name="Рисунок 5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344281"/>
            <a:ext cx="4536504" cy="4340744"/>
          </a:xfrm>
          <a:prstGeom prst="rect">
            <a:avLst/>
          </a:prstGeom>
          <a:ln>
            <a:noFill/>
          </a:ln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032" y="1368708"/>
            <a:ext cx="4392488" cy="43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19536" y="112474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2383768"/>
            <a:ext cx="10801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практике для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мультиклассовых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задач решение получается объединением нескольких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двухклассовых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классификаторов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(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(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against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551384" y="1988840"/>
            <a:ext cx="1080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</a:t>
            </a:r>
          </a:p>
        </p:txBody>
      </p:sp>
      <p:sp>
        <p:nvSpPr>
          <p:cNvPr id="25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19536" y="112474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25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ECB8739F-A992-41C8-84CC-01BA721BDA4E}"/>
              </a:ext>
            </a:extLst>
          </p:cNvPr>
          <p:cNvGrpSpPr/>
          <p:nvPr/>
        </p:nvGrpSpPr>
        <p:grpSpPr>
          <a:xfrm>
            <a:off x="757830" y="3429158"/>
            <a:ext cx="4099583" cy="3437298"/>
            <a:chOff x="539552" y="2852936"/>
            <a:chExt cx="4587093" cy="3846052"/>
          </a:xfrm>
        </p:grpSpPr>
        <p:cxnSp>
          <p:nvCxnSpPr>
            <p:cNvPr id="260" name="Прямая со стрелкой 259">
              <a:extLst>
                <a:ext uri="{FF2B5EF4-FFF2-40B4-BE49-F238E27FC236}">
                  <a16:creationId xmlns:a16="http://schemas.microsoft.com/office/drawing/2014/main" id="{C6357399-0D94-4E68-9180-3FB78901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05" y="2852936"/>
              <a:ext cx="0" cy="384605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Прямая со стрелкой 260">
              <a:extLst>
                <a:ext uri="{FF2B5EF4-FFF2-40B4-BE49-F238E27FC236}">
                  <a16:creationId xmlns:a16="http://schemas.microsoft.com/office/drawing/2014/main" id="{8E6FBD7E-E69A-452C-9E3D-C74C5CBC566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6165305"/>
              <a:ext cx="458709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Овал 261">
              <a:extLst>
                <a:ext uri="{FF2B5EF4-FFF2-40B4-BE49-F238E27FC236}">
                  <a16:creationId xmlns:a16="http://schemas.microsoft.com/office/drawing/2014/main" id="{FBE7E001-D183-4386-B9D7-7C46C6F053BB}"/>
                </a:ext>
              </a:extLst>
            </p:cNvPr>
            <p:cNvSpPr/>
            <p:nvPr/>
          </p:nvSpPr>
          <p:spPr>
            <a:xfrm rot="8651905">
              <a:off x="2535045" y="48004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3" name="Овал 262">
              <a:extLst>
                <a:ext uri="{FF2B5EF4-FFF2-40B4-BE49-F238E27FC236}">
                  <a16:creationId xmlns:a16="http://schemas.microsoft.com/office/drawing/2014/main" id="{7301FCE7-EB68-4022-AA51-338BA72C248A}"/>
                </a:ext>
              </a:extLst>
            </p:cNvPr>
            <p:cNvSpPr/>
            <p:nvPr/>
          </p:nvSpPr>
          <p:spPr>
            <a:xfrm rot="8651905">
              <a:off x="2687445" y="4952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4" name="Овал 263">
              <a:extLst>
                <a:ext uri="{FF2B5EF4-FFF2-40B4-BE49-F238E27FC236}">
                  <a16:creationId xmlns:a16="http://schemas.microsoft.com/office/drawing/2014/main" id="{AC5E3886-6715-48F2-BD07-79DC2C4A3FFB}"/>
                </a:ext>
              </a:extLst>
            </p:cNvPr>
            <p:cNvSpPr/>
            <p:nvPr/>
          </p:nvSpPr>
          <p:spPr>
            <a:xfrm rot="8651905">
              <a:off x="2839845" y="51052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5" name="Овал 264">
              <a:extLst>
                <a:ext uri="{FF2B5EF4-FFF2-40B4-BE49-F238E27FC236}">
                  <a16:creationId xmlns:a16="http://schemas.microsoft.com/office/drawing/2014/main" id="{6E763FFF-90AD-4464-B12C-2A26A2E5CB14}"/>
                </a:ext>
              </a:extLst>
            </p:cNvPr>
            <p:cNvSpPr/>
            <p:nvPr/>
          </p:nvSpPr>
          <p:spPr>
            <a:xfrm rot="8651905">
              <a:off x="2992245" y="52576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6" name="Овал 265">
              <a:extLst>
                <a:ext uri="{FF2B5EF4-FFF2-40B4-BE49-F238E27FC236}">
                  <a16:creationId xmlns:a16="http://schemas.microsoft.com/office/drawing/2014/main" id="{FAD7E886-F73E-4AF1-934B-1640F9B1930B}"/>
                </a:ext>
              </a:extLst>
            </p:cNvPr>
            <p:cNvSpPr/>
            <p:nvPr/>
          </p:nvSpPr>
          <p:spPr>
            <a:xfrm rot="8651905">
              <a:off x="3144645" y="54100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7" name="Овал 266">
              <a:extLst>
                <a:ext uri="{FF2B5EF4-FFF2-40B4-BE49-F238E27FC236}">
                  <a16:creationId xmlns:a16="http://schemas.microsoft.com/office/drawing/2014/main" id="{AE1CD110-A19E-4205-8DE7-10F80D962F18}"/>
                </a:ext>
              </a:extLst>
            </p:cNvPr>
            <p:cNvSpPr/>
            <p:nvPr/>
          </p:nvSpPr>
          <p:spPr>
            <a:xfrm rot="8651905">
              <a:off x="3297045" y="55624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8" name="Овал 267">
              <a:extLst>
                <a:ext uri="{FF2B5EF4-FFF2-40B4-BE49-F238E27FC236}">
                  <a16:creationId xmlns:a16="http://schemas.microsoft.com/office/drawing/2014/main" id="{77718156-EDC7-4DD7-AB33-FAB287E9BD18}"/>
                </a:ext>
              </a:extLst>
            </p:cNvPr>
            <p:cNvSpPr/>
            <p:nvPr/>
          </p:nvSpPr>
          <p:spPr>
            <a:xfrm rot="8651905">
              <a:off x="3449445" y="5714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9" name="Овал 268">
              <a:extLst>
                <a:ext uri="{FF2B5EF4-FFF2-40B4-BE49-F238E27FC236}">
                  <a16:creationId xmlns:a16="http://schemas.microsoft.com/office/drawing/2014/main" id="{6A9B9E56-420F-454E-9A66-7E975DB35503}"/>
                </a:ext>
              </a:extLst>
            </p:cNvPr>
            <p:cNvSpPr/>
            <p:nvPr/>
          </p:nvSpPr>
          <p:spPr>
            <a:xfrm rot="8651905">
              <a:off x="2963022" y="48685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0" name="Овал 269">
              <a:extLst>
                <a:ext uri="{FF2B5EF4-FFF2-40B4-BE49-F238E27FC236}">
                  <a16:creationId xmlns:a16="http://schemas.microsoft.com/office/drawing/2014/main" id="{4B6565E9-0788-4F03-90DE-518AED949AF1}"/>
                </a:ext>
              </a:extLst>
            </p:cNvPr>
            <p:cNvSpPr/>
            <p:nvPr/>
          </p:nvSpPr>
          <p:spPr>
            <a:xfrm rot="8651905">
              <a:off x="3115422" y="50209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1" name="Овал 270">
              <a:extLst>
                <a:ext uri="{FF2B5EF4-FFF2-40B4-BE49-F238E27FC236}">
                  <a16:creationId xmlns:a16="http://schemas.microsoft.com/office/drawing/2014/main" id="{4E5CAF2A-CF5E-44F3-958D-ADFDE59CDE16}"/>
                </a:ext>
              </a:extLst>
            </p:cNvPr>
            <p:cNvSpPr/>
            <p:nvPr/>
          </p:nvSpPr>
          <p:spPr>
            <a:xfrm rot="8651905">
              <a:off x="3267822" y="51733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2" name="Овал 271">
              <a:extLst>
                <a:ext uri="{FF2B5EF4-FFF2-40B4-BE49-F238E27FC236}">
                  <a16:creationId xmlns:a16="http://schemas.microsoft.com/office/drawing/2014/main" id="{938CFC86-D25A-4928-8245-D82DCA7A7711}"/>
                </a:ext>
              </a:extLst>
            </p:cNvPr>
            <p:cNvSpPr/>
            <p:nvPr/>
          </p:nvSpPr>
          <p:spPr>
            <a:xfrm rot="8651905">
              <a:off x="3420222" y="53257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3" name="Овал 272">
              <a:extLst>
                <a:ext uri="{FF2B5EF4-FFF2-40B4-BE49-F238E27FC236}">
                  <a16:creationId xmlns:a16="http://schemas.microsoft.com/office/drawing/2014/main" id="{8A2CCAC6-4444-4FE3-8CEC-7CB1E908697F}"/>
                </a:ext>
              </a:extLst>
            </p:cNvPr>
            <p:cNvSpPr/>
            <p:nvPr/>
          </p:nvSpPr>
          <p:spPr>
            <a:xfrm rot="8651905">
              <a:off x="2507445" y="50993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4" name="Овал 273">
              <a:extLst>
                <a:ext uri="{FF2B5EF4-FFF2-40B4-BE49-F238E27FC236}">
                  <a16:creationId xmlns:a16="http://schemas.microsoft.com/office/drawing/2014/main" id="{34872F56-3492-4071-B1E7-46EF03EAF654}"/>
                </a:ext>
              </a:extLst>
            </p:cNvPr>
            <p:cNvSpPr/>
            <p:nvPr/>
          </p:nvSpPr>
          <p:spPr>
            <a:xfrm rot="8651905">
              <a:off x="2659845" y="52517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5" name="Овал 274">
              <a:extLst>
                <a:ext uri="{FF2B5EF4-FFF2-40B4-BE49-F238E27FC236}">
                  <a16:creationId xmlns:a16="http://schemas.microsoft.com/office/drawing/2014/main" id="{2AAFACD5-8241-4C5B-A25C-C5AD7D855AD8}"/>
                </a:ext>
              </a:extLst>
            </p:cNvPr>
            <p:cNvSpPr/>
            <p:nvPr/>
          </p:nvSpPr>
          <p:spPr>
            <a:xfrm rot="8651905">
              <a:off x="2812245" y="54041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6" name="Овал 275">
              <a:extLst>
                <a:ext uri="{FF2B5EF4-FFF2-40B4-BE49-F238E27FC236}">
                  <a16:creationId xmlns:a16="http://schemas.microsoft.com/office/drawing/2014/main" id="{B78B7296-5B42-41A6-ADE9-5D725692E9A3}"/>
                </a:ext>
              </a:extLst>
            </p:cNvPr>
            <p:cNvSpPr/>
            <p:nvPr/>
          </p:nvSpPr>
          <p:spPr>
            <a:xfrm rot="8651905">
              <a:off x="2964645" y="55565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7" name="Овал 276">
              <a:extLst>
                <a:ext uri="{FF2B5EF4-FFF2-40B4-BE49-F238E27FC236}">
                  <a16:creationId xmlns:a16="http://schemas.microsoft.com/office/drawing/2014/main" id="{CA3D0A5E-39BA-4827-A630-0E4F421EC004}"/>
                </a:ext>
              </a:extLst>
            </p:cNvPr>
            <p:cNvSpPr/>
            <p:nvPr/>
          </p:nvSpPr>
          <p:spPr>
            <a:xfrm rot="8651905">
              <a:off x="2535045" y="54492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8" name="Овал 277">
              <a:extLst>
                <a:ext uri="{FF2B5EF4-FFF2-40B4-BE49-F238E27FC236}">
                  <a16:creationId xmlns:a16="http://schemas.microsoft.com/office/drawing/2014/main" id="{A0BCEDEC-6DED-4B5F-9C73-74E9556793D2}"/>
                </a:ext>
              </a:extLst>
            </p:cNvPr>
            <p:cNvSpPr/>
            <p:nvPr/>
          </p:nvSpPr>
          <p:spPr>
            <a:xfrm rot="8651905">
              <a:off x="2687445" y="56016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9" name="Овал 278">
              <a:extLst>
                <a:ext uri="{FF2B5EF4-FFF2-40B4-BE49-F238E27FC236}">
                  <a16:creationId xmlns:a16="http://schemas.microsoft.com/office/drawing/2014/main" id="{1AC8FB8B-148D-431C-BDBA-1CDE7DF34AE7}"/>
                </a:ext>
              </a:extLst>
            </p:cNvPr>
            <p:cNvSpPr/>
            <p:nvPr/>
          </p:nvSpPr>
          <p:spPr>
            <a:xfrm rot="8651905">
              <a:off x="3317523" y="48853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0" name="Овал 279">
              <a:extLst>
                <a:ext uri="{FF2B5EF4-FFF2-40B4-BE49-F238E27FC236}">
                  <a16:creationId xmlns:a16="http://schemas.microsoft.com/office/drawing/2014/main" id="{7F467750-862A-43B1-BD8C-A9E66245C7CA}"/>
                </a:ext>
              </a:extLst>
            </p:cNvPr>
            <p:cNvSpPr/>
            <p:nvPr/>
          </p:nvSpPr>
          <p:spPr>
            <a:xfrm rot="8651905">
              <a:off x="3469923" y="50377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1" name="Овал 280">
              <a:extLst>
                <a:ext uri="{FF2B5EF4-FFF2-40B4-BE49-F238E27FC236}">
                  <a16:creationId xmlns:a16="http://schemas.microsoft.com/office/drawing/2014/main" id="{E397E1EC-F6BC-4E40-8B69-D6326F1D3163}"/>
                </a:ext>
              </a:extLst>
            </p:cNvPr>
            <p:cNvSpPr/>
            <p:nvPr/>
          </p:nvSpPr>
          <p:spPr>
            <a:xfrm rot="7691066" flipH="1">
              <a:off x="3595116" y="33542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2" name="Овал 281">
              <a:extLst>
                <a:ext uri="{FF2B5EF4-FFF2-40B4-BE49-F238E27FC236}">
                  <a16:creationId xmlns:a16="http://schemas.microsoft.com/office/drawing/2014/main" id="{0FA560CB-C831-4A1D-AA7B-A01C93AF0858}"/>
                </a:ext>
              </a:extLst>
            </p:cNvPr>
            <p:cNvSpPr/>
            <p:nvPr/>
          </p:nvSpPr>
          <p:spPr>
            <a:xfrm rot="7691066" flipH="1">
              <a:off x="3747516" y="35066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3" name="Овал 282">
              <a:extLst>
                <a:ext uri="{FF2B5EF4-FFF2-40B4-BE49-F238E27FC236}">
                  <a16:creationId xmlns:a16="http://schemas.microsoft.com/office/drawing/2014/main" id="{ABAE8DBA-4A65-4F62-9084-588261FFB77F}"/>
                </a:ext>
              </a:extLst>
            </p:cNvPr>
            <p:cNvSpPr/>
            <p:nvPr/>
          </p:nvSpPr>
          <p:spPr>
            <a:xfrm rot="7691066" flipH="1">
              <a:off x="3899916" y="36590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4" name="Овал 283">
              <a:extLst>
                <a:ext uri="{FF2B5EF4-FFF2-40B4-BE49-F238E27FC236}">
                  <a16:creationId xmlns:a16="http://schemas.microsoft.com/office/drawing/2014/main" id="{7D858764-F87E-4E14-99AF-D84FACC4F21F}"/>
                </a:ext>
              </a:extLst>
            </p:cNvPr>
            <p:cNvSpPr/>
            <p:nvPr/>
          </p:nvSpPr>
          <p:spPr>
            <a:xfrm rot="7691066" flipH="1">
              <a:off x="4052316" y="38114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5" name="Овал 284">
              <a:extLst>
                <a:ext uri="{FF2B5EF4-FFF2-40B4-BE49-F238E27FC236}">
                  <a16:creationId xmlns:a16="http://schemas.microsoft.com/office/drawing/2014/main" id="{FD762405-13FC-4AB5-920E-E48B499D3BD4}"/>
                </a:ext>
              </a:extLst>
            </p:cNvPr>
            <p:cNvSpPr/>
            <p:nvPr/>
          </p:nvSpPr>
          <p:spPr>
            <a:xfrm rot="7691066" flipH="1">
              <a:off x="4204716" y="39638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6" name="Овал 285">
              <a:extLst>
                <a:ext uri="{FF2B5EF4-FFF2-40B4-BE49-F238E27FC236}">
                  <a16:creationId xmlns:a16="http://schemas.microsoft.com/office/drawing/2014/main" id="{68DFDA07-7204-4580-9F1D-D71405BAD9F3}"/>
                </a:ext>
              </a:extLst>
            </p:cNvPr>
            <p:cNvSpPr/>
            <p:nvPr/>
          </p:nvSpPr>
          <p:spPr>
            <a:xfrm rot="7691066" flipH="1">
              <a:off x="4455979" y="41306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7" name="Овал 286">
              <a:extLst>
                <a:ext uri="{FF2B5EF4-FFF2-40B4-BE49-F238E27FC236}">
                  <a16:creationId xmlns:a16="http://schemas.microsoft.com/office/drawing/2014/main" id="{6B1C0C34-7D96-40F3-BEB8-8F0D52AE1274}"/>
                </a:ext>
              </a:extLst>
            </p:cNvPr>
            <p:cNvSpPr/>
            <p:nvPr/>
          </p:nvSpPr>
          <p:spPr>
            <a:xfrm rot="7691066" flipH="1">
              <a:off x="4608380" y="43023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8" name="Овал 287">
              <a:extLst>
                <a:ext uri="{FF2B5EF4-FFF2-40B4-BE49-F238E27FC236}">
                  <a16:creationId xmlns:a16="http://schemas.microsoft.com/office/drawing/2014/main" id="{42B238FD-9BF0-4B81-A97D-F04FD264966E}"/>
                </a:ext>
              </a:extLst>
            </p:cNvPr>
            <p:cNvSpPr/>
            <p:nvPr/>
          </p:nvSpPr>
          <p:spPr>
            <a:xfrm rot="7691066" flipH="1">
              <a:off x="4023093" y="34222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9" name="Овал 288">
              <a:extLst>
                <a:ext uri="{FF2B5EF4-FFF2-40B4-BE49-F238E27FC236}">
                  <a16:creationId xmlns:a16="http://schemas.microsoft.com/office/drawing/2014/main" id="{49C0511C-84A9-4EFB-AEAC-6B44A0B26ADA}"/>
                </a:ext>
              </a:extLst>
            </p:cNvPr>
            <p:cNvSpPr/>
            <p:nvPr/>
          </p:nvSpPr>
          <p:spPr>
            <a:xfrm rot="7691066" flipH="1">
              <a:off x="4175493" y="35746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0" name="Овал 289">
              <a:extLst>
                <a:ext uri="{FF2B5EF4-FFF2-40B4-BE49-F238E27FC236}">
                  <a16:creationId xmlns:a16="http://schemas.microsoft.com/office/drawing/2014/main" id="{B819E2AC-3918-4D31-ACCB-3504DBA53442}"/>
                </a:ext>
              </a:extLst>
            </p:cNvPr>
            <p:cNvSpPr/>
            <p:nvPr/>
          </p:nvSpPr>
          <p:spPr>
            <a:xfrm rot="7691066" flipH="1">
              <a:off x="4327893" y="37270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1" name="Овал 290">
              <a:extLst>
                <a:ext uri="{FF2B5EF4-FFF2-40B4-BE49-F238E27FC236}">
                  <a16:creationId xmlns:a16="http://schemas.microsoft.com/office/drawing/2014/main" id="{8A57D8D2-F38C-4547-A336-F9D214AD8878}"/>
                </a:ext>
              </a:extLst>
            </p:cNvPr>
            <p:cNvSpPr/>
            <p:nvPr/>
          </p:nvSpPr>
          <p:spPr>
            <a:xfrm rot="7691066" flipH="1">
              <a:off x="4480293" y="380544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2" name="Овал 291">
              <a:extLst>
                <a:ext uri="{FF2B5EF4-FFF2-40B4-BE49-F238E27FC236}">
                  <a16:creationId xmlns:a16="http://schemas.microsoft.com/office/drawing/2014/main" id="{EC5F143F-F443-4995-9CBB-1C5036FDE367}"/>
                </a:ext>
              </a:extLst>
            </p:cNvPr>
            <p:cNvSpPr/>
            <p:nvPr/>
          </p:nvSpPr>
          <p:spPr>
            <a:xfrm rot="7691066" flipH="1">
              <a:off x="3567516" y="36531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3" name="Овал 292">
              <a:extLst>
                <a:ext uri="{FF2B5EF4-FFF2-40B4-BE49-F238E27FC236}">
                  <a16:creationId xmlns:a16="http://schemas.microsoft.com/office/drawing/2014/main" id="{261A7097-4B56-48C0-B213-9134961B212A}"/>
                </a:ext>
              </a:extLst>
            </p:cNvPr>
            <p:cNvSpPr/>
            <p:nvPr/>
          </p:nvSpPr>
          <p:spPr>
            <a:xfrm rot="7691066" flipH="1">
              <a:off x="3719916" y="38055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4" name="Овал 293">
              <a:extLst>
                <a:ext uri="{FF2B5EF4-FFF2-40B4-BE49-F238E27FC236}">
                  <a16:creationId xmlns:a16="http://schemas.microsoft.com/office/drawing/2014/main" id="{B8272238-7BA4-47AB-8A25-10C66612B47D}"/>
                </a:ext>
              </a:extLst>
            </p:cNvPr>
            <p:cNvSpPr/>
            <p:nvPr/>
          </p:nvSpPr>
          <p:spPr>
            <a:xfrm rot="7691066" flipH="1">
              <a:off x="3872316" y="39579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5" name="Овал 294">
              <a:extLst>
                <a:ext uri="{FF2B5EF4-FFF2-40B4-BE49-F238E27FC236}">
                  <a16:creationId xmlns:a16="http://schemas.microsoft.com/office/drawing/2014/main" id="{FC217D51-8266-465A-8F27-9C7BE8042641}"/>
                </a:ext>
              </a:extLst>
            </p:cNvPr>
            <p:cNvSpPr/>
            <p:nvPr/>
          </p:nvSpPr>
          <p:spPr>
            <a:xfrm rot="7691066" flipH="1">
              <a:off x="4157587" y="41734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6" name="Овал 295">
              <a:extLst>
                <a:ext uri="{FF2B5EF4-FFF2-40B4-BE49-F238E27FC236}">
                  <a16:creationId xmlns:a16="http://schemas.microsoft.com/office/drawing/2014/main" id="{9FA0A091-DDF5-4891-9C99-6963307E5CC6}"/>
                </a:ext>
              </a:extLst>
            </p:cNvPr>
            <p:cNvSpPr/>
            <p:nvPr/>
          </p:nvSpPr>
          <p:spPr>
            <a:xfrm rot="7691066" flipH="1">
              <a:off x="3641531" y="402995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7" name="Овал 296">
              <a:extLst>
                <a:ext uri="{FF2B5EF4-FFF2-40B4-BE49-F238E27FC236}">
                  <a16:creationId xmlns:a16="http://schemas.microsoft.com/office/drawing/2014/main" id="{55B26BAD-0552-4184-9AB8-C610081365DC}"/>
                </a:ext>
              </a:extLst>
            </p:cNvPr>
            <p:cNvSpPr/>
            <p:nvPr/>
          </p:nvSpPr>
          <p:spPr>
            <a:xfrm rot="7691066" flipH="1">
              <a:off x="3899558" y="421275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8" name="Овал 297">
              <a:extLst>
                <a:ext uri="{FF2B5EF4-FFF2-40B4-BE49-F238E27FC236}">
                  <a16:creationId xmlns:a16="http://schemas.microsoft.com/office/drawing/2014/main" id="{5AB1C9A9-5F3B-419E-BCE2-10E6FDC140B5}"/>
                </a:ext>
              </a:extLst>
            </p:cNvPr>
            <p:cNvSpPr/>
            <p:nvPr/>
          </p:nvSpPr>
          <p:spPr>
            <a:xfrm rot="7691066" flipH="1">
              <a:off x="4377594" y="343902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9" name="Овал 298">
              <a:extLst>
                <a:ext uri="{FF2B5EF4-FFF2-40B4-BE49-F238E27FC236}">
                  <a16:creationId xmlns:a16="http://schemas.microsoft.com/office/drawing/2014/main" id="{B3BF0FCC-2BFF-4EAF-A264-778EAA6F9C0A}"/>
                </a:ext>
              </a:extLst>
            </p:cNvPr>
            <p:cNvSpPr/>
            <p:nvPr/>
          </p:nvSpPr>
          <p:spPr>
            <a:xfrm rot="7691066" flipH="1">
              <a:off x="4529994" y="35174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0" name="Овал 299">
              <a:extLst>
                <a:ext uri="{FF2B5EF4-FFF2-40B4-BE49-F238E27FC236}">
                  <a16:creationId xmlns:a16="http://schemas.microsoft.com/office/drawing/2014/main" id="{26FDD442-2A33-4E23-B649-9D5267B0DAAC}"/>
                </a:ext>
              </a:extLst>
            </p:cNvPr>
            <p:cNvSpPr/>
            <p:nvPr/>
          </p:nvSpPr>
          <p:spPr>
            <a:xfrm rot="8651905">
              <a:off x="1546805" y="3309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1" name="Овал 300">
              <a:extLst>
                <a:ext uri="{FF2B5EF4-FFF2-40B4-BE49-F238E27FC236}">
                  <a16:creationId xmlns:a16="http://schemas.microsoft.com/office/drawing/2014/main" id="{86E1A4F7-C2E0-4553-BF00-A7D82671B0B7}"/>
                </a:ext>
              </a:extLst>
            </p:cNvPr>
            <p:cNvSpPr/>
            <p:nvPr/>
          </p:nvSpPr>
          <p:spPr>
            <a:xfrm rot="8651905">
              <a:off x="1699205" y="3461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2" name="Овал 301">
              <a:extLst>
                <a:ext uri="{FF2B5EF4-FFF2-40B4-BE49-F238E27FC236}">
                  <a16:creationId xmlns:a16="http://schemas.microsoft.com/office/drawing/2014/main" id="{E6CF6A1B-835C-4F28-99AE-DBDCE4DD4083}"/>
                </a:ext>
              </a:extLst>
            </p:cNvPr>
            <p:cNvSpPr/>
            <p:nvPr/>
          </p:nvSpPr>
          <p:spPr>
            <a:xfrm rot="8651905">
              <a:off x="1851605" y="36142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3" name="Овал 302">
              <a:extLst>
                <a:ext uri="{FF2B5EF4-FFF2-40B4-BE49-F238E27FC236}">
                  <a16:creationId xmlns:a16="http://schemas.microsoft.com/office/drawing/2014/main" id="{C6237032-0429-4B4C-AAA2-B50EC9C5DCC0}"/>
                </a:ext>
              </a:extLst>
            </p:cNvPr>
            <p:cNvSpPr/>
            <p:nvPr/>
          </p:nvSpPr>
          <p:spPr>
            <a:xfrm rot="8651905">
              <a:off x="2004005" y="37666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4" name="Овал 303">
              <a:extLst>
                <a:ext uri="{FF2B5EF4-FFF2-40B4-BE49-F238E27FC236}">
                  <a16:creationId xmlns:a16="http://schemas.microsoft.com/office/drawing/2014/main" id="{3B6D50A9-F505-4B32-8631-8F44924207A5}"/>
                </a:ext>
              </a:extLst>
            </p:cNvPr>
            <p:cNvSpPr/>
            <p:nvPr/>
          </p:nvSpPr>
          <p:spPr>
            <a:xfrm rot="8651905">
              <a:off x="2156405" y="39190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5" name="Овал 304">
              <a:extLst>
                <a:ext uri="{FF2B5EF4-FFF2-40B4-BE49-F238E27FC236}">
                  <a16:creationId xmlns:a16="http://schemas.microsoft.com/office/drawing/2014/main" id="{1114BA35-3C9F-4089-9725-AAD03B21E82D}"/>
                </a:ext>
              </a:extLst>
            </p:cNvPr>
            <p:cNvSpPr/>
            <p:nvPr/>
          </p:nvSpPr>
          <p:spPr>
            <a:xfrm rot="8651905">
              <a:off x="2308805" y="4071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6" name="Овал 305">
              <a:extLst>
                <a:ext uri="{FF2B5EF4-FFF2-40B4-BE49-F238E27FC236}">
                  <a16:creationId xmlns:a16="http://schemas.microsoft.com/office/drawing/2014/main" id="{A0FEED71-4B39-4B34-9796-7EBF870CB1F3}"/>
                </a:ext>
              </a:extLst>
            </p:cNvPr>
            <p:cNvSpPr/>
            <p:nvPr/>
          </p:nvSpPr>
          <p:spPr>
            <a:xfrm rot="8651905">
              <a:off x="2461205" y="4223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7" name="Овал 306">
              <a:extLst>
                <a:ext uri="{FF2B5EF4-FFF2-40B4-BE49-F238E27FC236}">
                  <a16:creationId xmlns:a16="http://schemas.microsoft.com/office/drawing/2014/main" id="{16EE9D56-41D0-46C3-B9E5-6FA39064E9F6}"/>
                </a:ext>
              </a:extLst>
            </p:cNvPr>
            <p:cNvSpPr/>
            <p:nvPr/>
          </p:nvSpPr>
          <p:spPr>
            <a:xfrm rot="8651905">
              <a:off x="1974782" y="33774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8" name="Овал 307">
              <a:extLst>
                <a:ext uri="{FF2B5EF4-FFF2-40B4-BE49-F238E27FC236}">
                  <a16:creationId xmlns:a16="http://schemas.microsoft.com/office/drawing/2014/main" id="{56D58BBD-0263-4BDF-9118-718F1EF7F204}"/>
                </a:ext>
              </a:extLst>
            </p:cNvPr>
            <p:cNvSpPr/>
            <p:nvPr/>
          </p:nvSpPr>
          <p:spPr>
            <a:xfrm rot="8651905">
              <a:off x="2127182" y="35298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9" name="Овал 308">
              <a:extLst>
                <a:ext uri="{FF2B5EF4-FFF2-40B4-BE49-F238E27FC236}">
                  <a16:creationId xmlns:a16="http://schemas.microsoft.com/office/drawing/2014/main" id="{1A08DC63-DD6B-4775-8B14-B1AC169642FD}"/>
                </a:ext>
              </a:extLst>
            </p:cNvPr>
            <p:cNvSpPr/>
            <p:nvPr/>
          </p:nvSpPr>
          <p:spPr>
            <a:xfrm rot="8651905">
              <a:off x="2279582" y="36822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0" name="Овал 309">
              <a:extLst>
                <a:ext uri="{FF2B5EF4-FFF2-40B4-BE49-F238E27FC236}">
                  <a16:creationId xmlns:a16="http://schemas.microsoft.com/office/drawing/2014/main" id="{2CDCFDD4-DE58-437D-9D4E-4E26926B78CC}"/>
                </a:ext>
              </a:extLst>
            </p:cNvPr>
            <p:cNvSpPr/>
            <p:nvPr/>
          </p:nvSpPr>
          <p:spPr>
            <a:xfrm rot="8651905">
              <a:off x="2431982" y="38346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1" name="Овал 310">
              <a:extLst>
                <a:ext uri="{FF2B5EF4-FFF2-40B4-BE49-F238E27FC236}">
                  <a16:creationId xmlns:a16="http://schemas.microsoft.com/office/drawing/2014/main" id="{9D2E2522-2C7A-4EB9-8E5C-DFAE1FBB915D}"/>
                </a:ext>
              </a:extLst>
            </p:cNvPr>
            <p:cNvSpPr/>
            <p:nvPr/>
          </p:nvSpPr>
          <p:spPr>
            <a:xfrm rot="8651905">
              <a:off x="1519205" y="36083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2" name="Овал 311">
              <a:extLst>
                <a:ext uri="{FF2B5EF4-FFF2-40B4-BE49-F238E27FC236}">
                  <a16:creationId xmlns:a16="http://schemas.microsoft.com/office/drawing/2014/main" id="{111C6B65-94AB-4E5F-A85E-1BE53F628F29}"/>
                </a:ext>
              </a:extLst>
            </p:cNvPr>
            <p:cNvSpPr/>
            <p:nvPr/>
          </p:nvSpPr>
          <p:spPr>
            <a:xfrm rot="8651905">
              <a:off x="1671605" y="37607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3" name="Овал 312">
              <a:extLst>
                <a:ext uri="{FF2B5EF4-FFF2-40B4-BE49-F238E27FC236}">
                  <a16:creationId xmlns:a16="http://schemas.microsoft.com/office/drawing/2014/main" id="{264FD5B9-4FAD-4220-8CD2-81D8E901E730}"/>
                </a:ext>
              </a:extLst>
            </p:cNvPr>
            <p:cNvSpPr/>
            <p:nvPr/>
          </p:nvSpPr>
          <p:spPr>
            <a:xfrm rot="8651905">
              <a:off x="1824005" y="39131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4" name="Овал 313">
              <a:extLst>
                <a:ext uri="{FF2B5EF4-FFF2-40B4-BE49-F238E27FC236}">
                  <a16:creationId xmlns:a16="http://schemas.microsoft.com/office/drawing/2014/main" id="{19B726C4-4117-4A22-99AE-5EFE4ED7D226}"/>
                </a:ext>
              </a:extLst>
            </p:cNvPr>
            <p:cNvSpPr/>
            <p:nvPr/>
          </p:nvSpPr>
          <p:spPr>
            <a:xfrm rot="8651905">
              <a:off x="1976405" y="40655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5" name="Овал 314">
              <a:extLst>
                <a:ext uri="{FF2B5EF4-FFF2-40B4-BE49-F238E27FC236}">
                  <a16:creationId xmlns:a16="http://schemas.microsoft.com/office/drawing/2014/main" id="{F7C2DE56-5B8E-4D95-BC27-F5AC2354596C}"/>
                </a:ext>
              </a:extLst>
            </p:cNvPr>
            <p:cNvSpPr/>
            <p:nvPr/>
          </p:nvSpPr>
          <p:spPr>
            <a:xfrm rot="8651905">
              <a:off x="1546805" y="39581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6" name="Овал 315">
              <a:extLst>
                <a:ext uri="{FF2B5EF4-FFF2-40B4-BE49-F238E27FC236}">
                  <a16:creationId xmlns:a16="http://schemas.microsoft.com/office/drawing/2014/main" id="{A450AF80-CD35-45D5-8162-CCB905274D3C}"/>
                </a:ext>
              </a:extLst>
            </p:cNvPr>
            <p:cNvSpPr/>
            <p:nvPr/>
          </p:nvSpPr>
          <p:spPr>
            <a:xfrm rot="8651905">
              <a:off x="1699205" y="41105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7" name="Овал 316">
              <a:extLst>
                <a:ext uri="{FF2B5EF4-FFF2-40B4-BE49-F238E27FC236}">
                  <a16:creationId xmlns:a16="http://schemas.microsoft.com/office/drawing/2014/main" id="{1FFA31B1-E241-455F-882F-B2083CC311F9}"/>
                </a:ext>
              </a:extLst>
            </p:cNvPr>
            <p:cNvSpPr/>
            <p:nvPr/>
          </p:nvSpPr>
          <p:spPr>
            <a:xfrm rot="8651905">
              <a:off x="2329283" y="33942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8" name="Овал 317">
              <a:extLst>
                <a:ext uri="{FF2B5EF4-FFF2-40B4-BE49-F238E27FC236}">
                  <a16:creationId xmlns:a16="http://schemas.microsoft.com/office/drawing/2014/main" id="{B2CD97A2-7AF3-49D6-B70D-1EB8C7C52462}"/>
                </a:ext>
              </a:extLst>
            </p:cNvPr>
            <p:cNvSpPr/>
            <p:nvPr/>
          </p:nvSpPr>
          <p:spPr>
            <a:xfrm rot="8651905">
              <a:off x="2481683" y="35466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19" name="Группа 318">
            <a:extLst>
              <a:ext uri="{FF2B5EF4-FFF2-40B4-BE49-F238E27FC236}">
                <a16:creationId xmlns:a16="http://schemas.microsoft.com/office/drawing/2014/main" id="{34494B51-551D-41F0-A229-5CFAD1C85CD7}"/>
              </a:ext>
            </a:extLst>
          </p:cNvPr>
          <p:cNvGrpSpPr/>
          <p:nvPr/>
        </p:nvGrpSpPr>
        <p:grpSpPr>
          <a:xfrm>
            <a:off x="5174296" y="2234533"/>
            <a:ext cx="2927589" cy="2490972"/>
            <a:chOff x="3717942" y="3466920"/>
            <a:chExt cx="2004310" cy="1705390"/>
          </a:xfrm>
        </p:grpSpPr>
        <p:cxnSp>
          <p:nvCxnSpPr>
            <p:cNvPr id="320" name="Прямая со стрелкой 319">
              <a:extLst>
                <a:ext uri="{FF2B5EF4-FFF2-40B4-BE49-F238E27FC236}">
                  <a16:creationId xmlns:a16="http://schemas.microsoft.com/office/drawing/2014/main" id="{290A08DD-A7A0-4EB0-83C4-BB9D5FDC2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058" y="3466920"/>
              <a:ext cx="0" cy="170539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Прямая со стрелкой 320">
              <a:extLst>
                <a:ext uri="{FF2B5EF4-FFF2-40B4-BE49-F238E27FC236}">
                  <a16:creationId xmlns:a16="http://schemas.microsoft.com/office/drawing/2014/main" id="{42D909C4-883B-427B-9E38-6D9DA715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717942" y="4935668"/>
              <a:ext cx="200431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Овал 321">
              <a:extLst>
                <a:ext uri="{FF2B5EF4-FFF2-40B4-BE49-F238E27FC236}">
                  <a16:creationId xmlns:a16="http://schemas.microsoft.com/office/drawing/2014/main" id="{111FF454-621C-425E-BD91-F9C3EF10DEDE}"/>
                </a:ext>
              </a:extLst>
            </p:cNvPr>
            <p:cNvSpPr/>
            <p:nvPr/>
          </p:nvSpPr>
          <p:spPr>
            <a:xfrm rot="8651905">
              <a:off x="4589864" y="433049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3" name="Овал 322">
              <a:extLst>
                <a:ext uri="{FF2B5EF4-FFF2-40B4-BE49-F238E27FC236}">
                  <a16:creationId xmlns:a16="http://schemas.microsoft.com/office/drawing/2014/main" id="{C8E27A0B-08F5-445E-8C01-4E1A60512FB3}"/>
                </a:ext>
              </a:extLst>
            </p:cNvPr>
            <p:cNvSpPr/>
            <p:nvPr/>
          </p:nvSpPr>
          <p:spPr>
            <a:xfrm rot="8651905">
              <a:off x="4656454" y="439806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4" name="Овал 323">
              <a:extLst>
                <a:ext uri="{FF2B5EF4-FFF2-40B4-BE49-F238E27FC236}">
                  <a16:creationId xmlns:a16="http://schemas.microsoft.com/office/drawing/2014/main" id="{B0E716A3-6406-4024-8334-3321F1446696}"/>
                </a:ext>
              </a:extLst>
            </p:cNvPr>
            <p:cNvSpPr/>
            <p:nvPr/>
          </p:nvSpPr>
          <p:spPr>
            <a:xfrm rot="8651905">
              <a:off x="4723045" y="4465642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5" name="Овал 324">
              <a:extLst>
                <a:ext uri="{FF2B5EF4-FFF2-40B4-BE49-F238E27FC236}">
                  <a16:creationId xmlns:a16="http://schemas.microsoft.com/office/drawing/2014/main" id="{B202E539-7E45-48D5-8008-E08B707A226F}"/>
                </a:ext>
              </a:extLst>
            </p:cNvPr>
            <p:cNvSpPr/>
            <p:nvPr/>
          </p:nvSpPr>
          <p:spPr>
            <a:xfrm rot="8651905">
              <a:off x="4789635" y="4533218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6" name="Овал 325">
              <a:extLst>
                <a:ext uri="{FF2B5EF4-FFF2-40B4-BE49-F238E27FC236}">
                  <a16:creationId xmlns:a16="http://schemas.microsoft.com/office/drawing/2014/main" id="{27129F88-D8E8-45EC-8242-E27089D80B04}"/>
                </a:ext>
              </a:extLst>
            </p:cNvPr>
            <p:cNvSpPr/>
            <p:nvPr/>
          </p:nvSpPr>
          <p:spPr>
            <a:xfrm rot="8651905">
              <a:off x="4856226" y="460079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7" name="Овал 326">
              <a:extLst>
                <a:ext uri="{FF2B5EF4-FFF2-40B4-BE49-F238E27FC236}">
                  <a16:creationId xmlns:a16="http://schemas.microsoft.com/office/drawing/2014/main" id="{C3746D1F-38E3-4D21-9292-E1968FAE5C6C}"/>
                </a:ext>
              </a:extLst>
            </p:cNvPr>
            <p:cNvSpPr/>
            <p:nvPr/>
          </p:nvSpPr>
          <p:spPr>
            <a:xfrm rot="8651905">
              <a:off x="4922816" y="4668371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8" name="Овал 327">
              <a:extLst>
                <a:ext uri="{FF2B5EF4-FFF2-40B4-BE49-F238E27FC236}">
                  <a16:creationId xmlns:a16="http://schemas.microsoft.com/office/drawing/2014/main" id="{4F330EFE-93E1-402F-BEE8-EBBECBE5945E}"/>
                </a:ext>
              </a:extLst>
            </p:cNvPr>
            <p:cNvSpPr/>
            <p:nvPr/>
          </p:nvSpPr>
          <p:spPr>
            <a:xfrm rot="8651905">
              <a:off x="4989407" y="4735947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9" name="Овал 328">
              <a:extLst>
                <a:ext uri="{FF2B5EF4-FFF2-40B4-BE49-F238E27FC236}">
                  <a16:creationId xmlns:a16="http://schemas.microsoft.com/office/drawing/2014/main" id="{E23C45DE-9789-4FF1-8614-6BEB8F66CE48}"/>
                </a:ext>
              </a:extLst>
            </p:cNvPr>
            <p:cNvSpPr/>
            <p:nvPr/>
          </p:nvSpPr>
          <p:spPr>
            <a:xfrm rot="8651905">
              <a:off x="4776866" y="436066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0" name="Овал 329">
              <a:extLst>
                <a:ext uri="{FF2B5EF4-FFF2-40B4-BE49-F238E27FC236}">
                  <a16:creationId xmlns:a16="http://schemas.microsoft.com/office/drawing/2014/main" id="{4E60CBD2-B491-4932-A807-CD750AE70B69}"/>
                </a:ext>
              </a:extLst>
            </p:cNvPr>
            <p:cNvSpPr/>
            <p:nvPr/>
          </p:nvSpPr>
          <p:spPr>
            <a:xfrm rot="8651905">
              <a:off x="4843457" y="442824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1" name="Овал 330">
              <a:extLst>
                <a:ext uri="{FF2B5EF4-FFF2-40B4-BE49-F238E27FC236}">
                  <a16:creationId xmlns:a16="http://schemas.microsoft.com/office/drawing/2014/main" id="{6D296BF3-A0BB-479D-91BC-A03A0C656C16}"/>
                </a:ext>
              </a:extLst>
            </p:cNvPr>
            <p:cNvSpPr/>
            <p:nvPr/>
          </p:nvSpPr>
          <p:spPr>
            <a:xfrm rot="8651905">
              <a:off x="4910048" y="449581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2" name="Овал 331">
              <a:extLst>
                <a:ext uri="{FF2B5EF4-FFF2-40B4-BE49-F238E27FC236}">
                  <a16:creationId xmlns:a16="http://schemas.microsoft.com/office/drawing/2014/main" id="{E4C3A92B-84EF-473C-9C69-4D5C460B8813}"/>
                </a:ext>
              </a:extLst>
            </p:cNvPr>
            <p:cNvSpPr/>
            <p:nvPr/>
          </p:nvSpPr>
          <p:spPr>
            <a:xfrm rot="8651905">
              <a:off x="4976638" y="4563392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3" name="Овал 332">
              <a:extLst>
                <a:ext uri="{FF2B5EF4-FFF2-40B4-BE49-F238E27FC236}">
                  <a16:creationId xmlns:a16="http://schemas.microsoft.com/office/drawing/2014/main" id="{4D10AE99-3435-45D1-9B87-3FCA27C806A5}"/>
                </a:ext>
              </a:extLst>
            </p:cNvPr>
            <p:cNvSpPr/>
            <p:nvPr/>
          </p:nvSpPr>
          <p:spPr>
            <a:xfrm rot="8651905">
              <a:off x="4577804" y="4463028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4" name="Овал 333">
              <a:extLst>
                <a:ext uri="{FF2B5EF4-FFF2-40B4-BE49-F238E27FC236}">
                  <a16:creationId xmlns:a16="http://schemas.microsoft.com/office/drawing/2014/main" id="{0595FE7B-4FC0-4DAC-A493-C33D91F2D8F2}"/>
                </a:ext>
              </a:extLst>
            </p:cNvPr>
            <p:cNvSpPr/>
            <p:nvPr/>
          </p:nvSpPr>
          <p:spPr>
            <a:xfrm rot="8651905">
              <a:off x="4644395" y="4530604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5" name="Овал 334">
              <a:extLst>
                <a:ext uri="{FF2B5EF4-FFF2-40B4-BE49-F238E27FC236}">
                  <a16:creationId xmlns:a16="http://schemas.microsoft.com/office/drawing/2014/main" id="{77080943-357F-4EC9-8F3B-ED9F4A1E37E4}"/>
                </a:ext>
              </a:extLst>
            </p:cNvPr>
            <p:cNvSpPr/>
            <p:nvPr/>
          </p:nvSpPr>
          <p:spPr>
            <a:xfrm rot="8651905">
              <a:off x="4710985" y="4598180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6" name="Овал 335">
              <a:extLst>
                <a:ext uri="{FF2B5EF4-FFF2-40B4-BE49-F238E27FC236}">
                  <a16:creationId xmlns:a16="http://schemas.microsoft.com/office/drawing/2014/main" id="{19891FD8-B39E-4298-BCDF-80D93F018922}"/>
                </a:ext>
              </a:extLst>
            </p:cNvPr>
            <p:cNvSpPr/>
            <p:nvPr/>
          </p:nvSpPr>
          <p:spPr>
            <a:xfrm rot="8651905">
              <a:off x="4777576" y="4665756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7" name="Овал 336">
              <a:extLst>
                <a:ext uri="{FF2B5EF4-FFF2-40B4-BE49-F238E27FC236}">
                  <a16:creationId xmlns:a16="http://schemas.microsoft.com/office/drawing/2014/main" id="{D603EB4C-6BD8-4801-8911-9A844CCEDD97}"/>
                </a:ext>
              </a:extLst>
            </p:cNvPr>
            <p:cNvSpPr/>
            <p:nvPr/>
          </p:nvSpPr>
          <p:spPr>
            <a:xfrm rot="8651905">
              <a:off x="4589864" y="4618147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8" name="Овал 337">
              <a:extLst>
                <a:ext uri="{FF2B5EF4-FFF2-40B4-BE49-F238E27FC236}">
                  <a16:creationId xmlns:a16="http://schemas.microsoft.com/office/drawing/2014/main" id="{C66D4207-DD38-46FD-A91C-45E9B2F5BFD9}"/>
                </a:ext>
              </a:extLst>
            </p:cNvPr>
            <p:cNvSpPr/>
            <p:nvPr/>
          </p:nvSpPr>
          <p:spPr>
            <a:xfrm rot="8651905">
              <a:off x="4656454" y="4685723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9" name="Овал 338">
              <a:extLst>
                <a:ext uri="{FF2B5EF4-FFF2-40B4-BE49-F238E27FC236}">
                  <a16:creationId xmlns:a16="http://schemas.microsoft.com/office/drawing/2014/main" id="{2F892353-4A1C-4064-A90C-C6139F7535E8}"/>
                </a:ext>
              </a:extLst>
            </p:cNvPr>
            <p:cNvSpPr/>
            <p:nvPr/>
          </p:nvSpPr>
          <p:spPr>
            <a:xfrm rot="8651905">
              <a:off x="4931764" y="4368099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0" name="Овал 339">
              <a:extLst>
                <a:ext uri="{FF2B5EF4-FFF2-40B4-BE49-F238E27FC236}">
                  <a16:creationId xmlns:a16="http://schemas.microsoft.com/office/drawing/2014/main" id="{79FB2496-A13C-4193-BD63-29FE4A5CDCF3}"/>
                </a:ext>
              </a:extLst>
            </p:cNvPr>
            <p:cNvSpPr/>
            <p:nvPr/>
          </p:nvSpPr>
          <p:spPr>
            <a:xfrm rot="8651905">
              <a:off x="4998355" y="4435675"/>
              <a:ext cx="78650" cy="798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1" name="Овал 340">
              <a:extLst>
                <a:ext uri="{FF2B5EF4-FFF2-40B4-BE49-F238E27FC236}">
                  <a16:creationId xmlns:a16="http://schemas.microsoft.com/office/drawing/2014/main" id="{A90FAD2C-1005-49D2-8807-912EEBE4E6F9}"/>
                </a:ext>
              </a:extLst>
            </p:cNvPr>
            <p:cNvSpPr/>
            <p:nvPr/>
          </p:nvSpPr>
          <p:spPr>
            <a:xfrm rot="7691066" flipH="1">
              <a:off x="5052475" y="368977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2" name="Овал 341">
              <a:extLst>
                <a:ext uri="{FF2B5EF4-FFF2-40B4-BE49-F238E27FC236}">
                  <a16:creationId xmlns:a16="http://schemas.microsoft.com/office/drawing/2014/main" id="{BFEA7A98-DC78-4C83-94A8-DE7AA554DBC7}"/>
                </a:ext>
              </a:extLst>
            </p:cNvPr>
            <p:cNvSpPr/>
            <p:nvPr/>
          </p:nvSpPr>
          <p:spPr>
            <a:xfrm rot="7691066" flipH="1">
              <a:off x="5119066" y="375735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3" name="Овал 342">
              <a:extLst>
                <a:ext uri="{FF2B5EF4-FFF2-40B4-BE49-F238E27FC236}">
                  <a16:creationId xmlns:a16="http://schemas.microsoft.com/office/drawing/2014/main" id="{5E1ECBCE-BC64-4DA8-AC1C-B55DFA79CBC0}"/>
                </a:ext>
              </a:extLst>
            </p:cNvPr>
            <p:cNvSpPr/>
            <p:nvPr/>
          </p:nvSpPr>
          <p:spPr>
            <a:xfrm rot="7691066" flipH="1">
              <a:off x="5185656" y="3824926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4" name="Овал 343">
              <a:extLst>
                <a:ext uri="{FF2B5EF4-FFF2-40B4-BE49-F238E27FC236}">
                  <a16:creationId xmlns:a16="http://schemas.microsoft.com/office/drawing/2014/main" id="{FFEBA506-37F0-4BA4-9715-4E8B8D5CA2FC}"/>
                </a:ext>
              </a:extLst>
            </p:cNvPr>
            <p:cNvSpPr/>
            <p:nvPr/>
          </p:nvSpPr>
          <p:spPr>
            <a:xfrm rot="7691066" flipH="1">
              <a:off x="5252247" y="3892502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5" name="Овал 344">
              <a:extLst>
                <a:ext uri="{FF2B5EF4-FFF2-40B4-BE49-F238E27FC236}">
                  <a16:creationId xmlns:a16="http://schemas.microsoft.com/office/drawing/2014/main" id="{5F0BA203-2C9B-4520-8052-DFA4115FF60E}"/>
                </a:ext>
              </a:extLst>
            </p:cNvPr>
            <p:cNvSpPr/>
            <p:nvPr/>
          </p:nvSpPr>
          <p:spPr>
            <a:xfrm rot="7691066" flipH="1">
              <a:off x="5318837" y="3960078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6" name="Овал 345">
              <a:extLst>
                <a:ext uri="{FF2B5EF4-FFF2-40B4-BE49-F238E27FC236}">
                  <a16:creationId xmlns:a16="http://schemas.microsoft.com/office/drawing/2014/main" id="{2EF66CC1-8AC0-48F9-9E85-3E982B20A107}"/>
                </a:ext>
              </a:extLst>
            </p:cNvPr>
            <p:cNvSpPr/>
            <p:nvPr/>
          </p:nvSpPr>
          <p:spPr>
            <a:xfrm rot="7691066" flipH="1">
              <a:off x="5428625" y="4034045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7" name="Овал 346">
              <a:extLst>
                <a:ext uri="{FF2B5EF4-FFF2-40B4-BE49-F238E27FC236}">
                  <a16:creationId xmlns:a16="http://schemas.microsoft.com/office/drawing/2014/main" id="{3B199B6B-554C-4144-B8DC-8F660C8CEC70}"/>
                </a:ext>
              </a:extLst>
            </p:cNvPr>
            <p:cNvSpPr/>
            <p:nvPr/>
          </p:nvSpPr>
          <p:spPr>
            <a:xfrm rot="7691066" flipH="1">
              <a:off x="5495216" y="411017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8" name="Овал 347">
              <a:extLst>
                <a:ext uri="{FF2B5EF4-FFF2-40B4-BE49-F238E27FC236}">
                  <a16:creationId xmlns:a16="http://schemas.microsoft.com/office/drawing/2014/main" id="{37885B26-9DA0-4A7E-9B49-CFEA979A1047}"/>
                </a:ext>
              </a:extLst>
            </p:cNvPr>
            <p:cNvSpPr/>
            <p:nvPr/>
          </p:nvSpPr>
          <p:spPr>
            <a:xfrm rot="7691066" flipH="1">
              <a:off x="5239478" y="371994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9" name="Овал 348">
              <a:extLst>
                <a:ext uri="{FF2B5EF4-FFF2-40B4-BE49-F238E27FC236}">
                  <a16:creationId xmlns:a16="http://schemas.microsoft.com/office/drawing/2014/main" id="{EC091F35-953F-4A87-B78F-41BAAB8DDDCD}"/>
                </a:ext>
              </a:extLst>
            </p:cNvPr>
            <p:cNvSpPr/>
            <p:nvPr/>
          </p:nvSpPr>
          <p:spPr>
            <a:xfrm rot="7691066" flipH="1">
              <a:off x="5306068" y="378752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0" name="Овал 349">
              <a:extLst>
                <a:ext uri="{FF2B5EF4-FFF2-40B4-BE49-F238E27FC236}">
                  <a16:creationId xmlns:a16="http://schemas.microsoft.com/office/drawing/2014/main" id="{8AA93836-6A44-4A78-9A02-010AB9DE5A09}"/>
                </a:ext>
              </a:extLst>
            </p:cNvPr>
            <p:cNvSpPr/>
            <p:nvPr/>
          </p:nvSpPr>
          <p:spPr>
            <a:xfrm rot="7691066" flipH="1">
              <a:off x="5372659" y="385510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1" name="Овал 350">
              <a:extLst>
                <a:ext uri="{FF2B5EF4-FFF2-40B4-BE49-F238E27FC236}">
                  <a16:creationId xmlns:a16="http://schemas.microsoft.com/office/drawing/2014/main" id="{D9E30BE9-A984-4591-9CDD-DE58779A897C}"/>
                </a:ext>
              </a:extLst>
            </p:cNvPr>
            <p:cNvSpPr/>
            <p:nvPr/>
          </p:nvSpPr>
          <p:spPr>
            <a:xfrm rot="7691066" flipH="1">
              <a:off x="5439249" y="388985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2" name="Овал 351">
              <a:extLst>
                <a:ext uri="{FF2B5EF4-FFF2-40B4-BE49-F238E27FC236}">
                  <a16:creationId xmlns:a16="http://schemas.microsoft.com/office/drawing/2014/main" id="{B3139DAB-2F43-4D0D-BE94-3565263D15E9}"/>
                </a:ext>
              </a:extLst>
            </p:cNvPr>
            <p:cNvSpPr/>
            <p:nvPr/>
          </p:nvSpPr>
          <p:spPr>
            <a:xfrm rot="7691066" flipH="1">
              <a:off x="5040415" y="3822312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3" name="Овал 352">
              <a:extLst>
                <a:ext uri="{FF2B5EF4-FFF2-40B4-BE49-F238E27FC236}">
                  <a16:creationId xmlns:a16="http://schemas.microsoft.com/office/drawing/2014/main" id="{D5AA0BC2-0372-464C-8DAA-15E86C87BA97}"/>
                </a:ext>
              </a:extLst>
            </p:cNvPr>
            <p:cNvSpPr/>
            <p:nvPr/>
          </p:nvSpPr>
          <p:spPr>
            <a:xfrm rot="7691066" flipH="1">
              <a:off x="5107006" y="3889888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4" name="Овал 353">
              <a:extLst>
                <a:ext uri="{FF2B5EF4-FFF2-40B4-BE49-F238E27FC236}">
                  <a16:creationId xmlns:a16="http://schemas.microsoft.com/office/drawing/2014/main" id="{3419261C-527D-4524-A113-4BB6A97BBB6F}"/>
                </a:ext>
              </a:extLst>
            </p:cNvPr>
            <p:cNvSpPr/>
            <p:nvPr/>
          </p:nvSpPr>
          <p:spPr>
            <a:xfrm rot="7691066" flipH="1">
              <a:off x="5173596" y="3957464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5" name="Овал 354">
              <a:extLst>
                <a:ext uri="{FF2B5EF4-FFF2-40B4-BE49-F238E27FC236}">
                  <a16:creationId xmlns:a16="http://schemas.microsoft.com/office/drawing/2014/main" id="{5F06985C-1E9D-419D-9A2C-F9EDBCE4904D}"/>
                </a:ext>
              </a:extLst>
            </p:cNvPr>
            <p:cNvSpPr/>
            <p:nvPr/>
          </p:nvSpPr>
          <p:spPr>
            <a:xfrm rot="7691066" flipH="1">
              <a:off x="5298244" y="4053036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6" name="Овал 355">
              <a:extLst>
                <a:ext uri="{FF2B5EF4-FFF2-40B4-BE49-F238E27FC236}">
                  <a16:creationId xmlns:a16="http://schemas.microsoft.com/office/drawing/2014/main" id="{8CBAFEBA-8DE8-47B9-BB20-C70712651B44}"/>
                </a:ext>
              </a:extLst>
            </p:cNvPr>
            <p:cNvSpPr/>
            <p:nvPr/>
          </p:nvSpPr>
          <p:spPr>
            <a:xfrm rot="7691066" flipH="1">
              <a:off x="5072756" y="3989407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7" name="Овал 356">
              <a:extLst>
                <a:ext uri="{FF2B5EF4-FFF2-40B4-BE49-F238E27FC236}">
                  <a16:creationId xmlns:a16="http://schemas.microsoft.com/office/drawing/2014/main" id="{2150F358-16C5-4D73-8F1F-B61B495632DE}"/>
                </a:ext>
              </a:extLst>
            </p:cNvPr>
            <p:cNvSpPr/>
            <p:nvPr/>
          </p:nvSpPr>
          <p:spPr>
            <a:xfrm rot="7691066" flipH="1">
              <a:off x="5185500" y="407046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8" name="Овал 357">
              <a:extLst>
                <a:ext uri="{FF2B5EF4-FFF2-40B4-BE49-F238E27FC236}">
                  <a16:creationId xmlns:a16="http://schemas.microsoft.com/office/drawing/2014/main" id="{52C34847-18C8-40F1-8CAA-7C8D61EF0ADB}"/>
                </a:ext>
              </a:extLst>
            </p:cNvPr>
            <p:cNvSpPr/>
            <p:nvPr/>
          </p:nvSpPr>
          <p:spPr>
            <a:xfrm rot="7691066" flipH="1">
              <a:off x="5394375" y="3727383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9" name="Овал 358">
              <a:extLst>
                <a:ext uri="{FF2B5EF4-FFF2-40B4-BE49-F238E27FC236}">
                  <a16:creationId xmlns:a16="http://schemas.microsoft.com/office/drawing/2014/main" id="{D8285E6B-9E09-4703-B79A-6163F61F6BA5}"/>
                </a:ext>
              </a:extLst>
            </p:cNvPr>
            <p:cNvSpPr/>
            <p:nvPr/>
          </p:nvSpPr>
          <p:spPr>
            <a:xfrm rot="7691066" flipH="1">
              <a:off x="5460966" y="3762140"/>
              <a:ext cx="79814" cy="78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0" name="Овал 359">
              <a:extLst>
                <a:ext uri="{FF2B5EF4-FFF2-40B4-BE49-F238E27FC236}">
                  <a16:creationId xmlns:a16="http://schemas.microsoft.com/office/drawing/2014/main" id="{C2A21300-32A5-4D47-AFCB-7872EA616F5D}"/>
                </a:ext>
              </a:extLst>
            </p:cNvPr>
            <p:cNvSpPr/>
            <p:nvPr/>
          </p:nvSpPr>
          <p:spPr>
            <a:xfrm rot="8651905">
              <a:off x="4158057" y="3669331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1" name="Овал 360">
              <a:extLst>
                <a:ext uri="{FF2B5EF4-FFF2-40B4-BE49-F238E27FC236}">
                  <a16:creationId xmlns:a16="http://schemas.microsoft.com/office/drawing/2014/main" id="{ED0300B2-CB3A-4449-9E36-33A903FC4D72}"/>
                </a:ext>
              </a:extLst>
            </p:cNvPr>
            <p:cNvSpPr/>
            <p:nvPr/>
          </p:nvSpPr>
          <p:spPr>
            <a:xfrm rot="8651905">
              <a:off x="4224647" y="373690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2" name="Овал 361">
              <a:extLst>
                <a:ext uri="{FF2B5EF4-FFF2-40B4-BE49-F238E27FC236}">
                  <a16:creationId xmlns:a16="http://schemas.microsoft.com/office/drawing/2014/main" id="{B7697086-3FD7-42FC-A131-0B2C443E2726}"/>
                </a:ext>
              </a:extLst>
            </p:cNvPr>
            <p:cNvSpPr/>
            <p:nvPr/>
          </p:nvSpPr>
          <p:spPr>
            <a:xfrm rot="8651905">
              <a:off x="4291238" y="3804483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3" name="Овал 362">
              <a:extLst>
                <a:ext uri="{FF2B5EF4-FFF2-40B4-BE49-F238E27FC236}">
                  <a16:creationId xmlns:a16="http://schemas.microsoft.com/office/drawing/2014/main" id="{53DFA6F4-A681-424B-AB1C-9EFE6D4221E7}"/>
                </a:ext>
              </a:extLst>
            </p:cNvPr>
            <p:cNvSpPr/>
            <p:nvPr/>
          </p:nvSpPr>
          <p:spPr>
            <a:xfrm rot="8651905">
              <a:off x="4357828" y="3872059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4" name="Овал 363">
              <a:extLst>
                <a:ext uri="{FF2B5EF4-FFF2-40B4-BE49-F238E27FC236}">
                  <a16:creationId xmlns:a16="http://schemas.microsoft.com/office/drawing/2014/main" id="{06A2F262-37EC-4B2D-B7ED-894F1D5909A9}"/>
                </a:ext>
              </a:extLst>
            </p:cNvPr>
            <p:cNvSpPr/>
            <p:nvPr/>
          </p:nvSpPr>
          <p:spPr>
            <a:xfrm rot="8651905">
              <a:off x="4424419" y="3939636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5" name="Овал 364">
              <a:extLst>
                <a:ext uri="{FF2B5EF4-FFF2-40B4-BE49-F238E27FC236}">
                  <a16:creationId xmlns:a16="http://schemas.microsoft.com/office/drawing/2014/main" id="{2DEA0386-DEEF-4DE5-8160-92C3C073DAD6}"/>
                </a:ext>
              </a:extLst>
            </p:cNvPr>
            <p:cNvSpPr/>
            <p:nvPr/>
          </p:nvSpPr>
          <p:spPr>
            <a:xfrm rot="8651905">
              <a:off x="4491009" y="4007212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6" name="Овал 365">
              <a:extLst>
                <a:ext uri="{FF2B5EF4-FFF2-40B4-BE49-F238E27FC236}">
                  <a16:creationId xmlns:a16="http://schemas.microsoft.com/office/drawing/2014/main" id="{E7B7CFF9-5133-4EDA-8BA5-F39F5831931F}"/>
                </a:ext>
              </a:extLst>
            </p:cNvPr>
            <p:cNvSpPr/>
            <p:nvPr/>
          </p:nvSpPr>
          <p:spPr>
            <a:xfrm rot="8651905">
              <a:off x="4557600" y="4074788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7" name="Овал 366">
              <a:extLst>
                <a:ext uri="{FF2B5EF4-FFF2-40B4-BE49-F238E27FC236}">
                  <a16:creationId xmlns:a16="http://schemas.microsoft.com/office/drawing/2014/main" id="{1C0DAEA8-E95A-4F7C-96C1-359E9ECA264E}"/>
                </a:ext>
              </a:extLst>
            </p:cNvPr>
            <p:cNvSpPr/>
            <p:nvPr/>
          </p:nvSpPr>
          <p:spPr>
            <a:xfrm rot="8651905">
              <a:off x="4345059" y="3699505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8" name="Овал 367">
              <a:extLst>
                <a:ext uri="{FF2B5EF4-FFF2-40B4-BE49-F238E27FC236}">
                  <a16:creationId xmlns:a16="http://schemas.microsoft.com/office/drawing/2014/main" id="{DF9A37D8-E857-4FCF-B298-8C76DDFB51A1}"/>
                </a:ext>
              </a:extLst>
            </p:cNvPr>
            <p:cNvSpPr/>
            <p:nvPr/>
          </p:nvSpPr>
          <p:spPr>
            <a:xfrm rot="8651905">
              <a:off x="4411650" y="3767081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9" name="Овал 368">
              <a:extLst>
                <a:ext uri="{FF2B5EF4-FFF2-40B4-BE49-F238E27FC236}">
                  <a16:creationId xmlns:a16="http://schemas.microsoft.com/office/drawing/2014/main" id="{BB977D06-CCF0-4BD8-82D1-329BEAFDEBFC}"/>
                </a:ext>
              </a:extLst>
            </p:cNvPr>
            <p:cNvSpPr/>
            <p:nvPr/>
          </p:nvSpPr>
          <p:spPr>
            <a:xfrm rot="8651905">
              <a:off x="4478240" y="383465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0" name="Овал 369">
              <a:extLst>
                <a:ext uri="{FF2B5EF4-FFF2-40B4-BE49-F238E27FC236}">
                  <a16:creationId xmlns:a16="http://schemas.microsoft.com/office/drawing/2014/main" id="{B8BD2DB0-1674-49D0-AB8D-AD7778BE09E4}"/>
                </a:ext>
              </a:extLst>
            </p:cNvPr>
            <p:cNvSpPr/>
            <p:nvPr/>
          </p:nvSpPr>
          <p:spPr>
            <a:xfrm rot="8651905">
              <a:off x="4544831" y="3902233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1" name="Овал 370">
              <a:extLst>
                <a:ext uri="{FF2B5EF4-FFF2-40B4-BE49-F238E27FC236}">
                  <a16:creationId xmlns:a16="http://schemas.microsoft.com/office/drawing/2014/main" id="{FC4EA7D0-6FD6-4B8A-97C6-370E816B87F6}"/>
                </a:ext>
              </a:extLst>
            </p:cNvPr>
            <p:cNvSpPr/>
            <p:nvPr/>
          </p:nvSpPr>
          <p:spPr>
            <a:xfrm rot="8651905">
              <a:off x="4145997" y="3801869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2" name="Овал 371">
              <a:extLst>
                <a:ext uri="{FF2B5EF4-FFF2-40B4-BE49-F238E27FC236}">
                  <a16:creationId xmlns:a16="http://schemas.microsoft.com/office/drawing/2014/main" id="{FEDBCAB2-0F0D-43C4-9054-ECF9D28EE690}"/>
                </a:ext>
              </a:extLst>
            </p:cNvPr>
            <p:cNvSpPr/>
            <p:nvPr/>
          </p:nvSpPr>
          <p:spPr>
            <a:xfrm rot="8651905">
              <a:off x="4212588" y="3869445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3" name="Овал 372">
              <a:extLst>
                <a:ext uri="{FF2B5EF4-FFF2-40B4-BE49-F238E27FC236}">
                  <a16:creationId xmlns:a16="http://schemas.microsoft.com/office/drawing/2014/main" id="{A5E46C2F-757F-4C61-ABB3-E965AB7EAFD7}"/>
                </a:ext>
              </a:extLst>
            </p:cNvPr>
            <p:cNvSpPr/>
            <p:nvPr/>
          </p:nvSpPr>
          <p:spPr>
            <a:xfrm rot="8651905">
              <a:off x="4279178" y="3937021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4" name="Овал 373">
              <a:extLst>
                <a:ext uri="{FF2B5EF4-FFF2-40B4-BE49-F238E27FC236}">
                  <a16:creationId xmlns:a16="http://schemas.microsoft.com/office/drawing/2014/main" id="{5C4F511E-129E-4227-9865-088478425E21}"/>
                </a:ext>
              </a:extLst>
            </p:cNvPr>
            <p:cNvSpPr/>
            <p:nvPr/>
          </p:nvSpPr>
          <p:spPr>
            <a:xfrm rot="8651905">
              <a:off x="4345769" y="400459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5" name="Овал 374">
              <a:extLst>
                <a:ext uri="{FF2B5EF4-FFF2-40B4-BE49-F238E27FC236}">
                  <a16:creationId xmlns:a16="http://schemas.microsoft.com/office/drawing/2014/main" id="{04503567-1399-4DE0-B511-42ED1C79BB31}"/>
                </a:ext>
              </a:extLst>
            </p:cNvPr>
            <p:cNvSpPr/>
            <p:nvPr/>
          </p:nvSpPr>
          <p:spPr>
            <a:xfrm rot="8651905">
              <a:off x="4158057" y="3956988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6" name="Овал 375">
              <a:extLst>
                <a:ext uri="{FF2B5EF4-FFF2-40B4-BE49-F238E27FC236}">
                  <a16:creationId xmlns:a16="http://schemas.microsoft.com/office/drawing/2014/main" id="{82604531-38FA-4AB7-ADF3-5976FDFA39A7}"/>
                </a:ext>
              </a:extLst>
            </p:cNvPr>
            <p:cNvSpPr/>
            <p:nvPr/>
          </p:nvSpPr>
          <p:spPr>
            <a:xfrm rot="8651905">
              <a:off x="4224647" y="4024564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7" name="Овал 376">
              <a:extLst>
                <a:ext uri="{FF2B5EF4-FFF2-40B4-BE49-F238E27FC236}">
                  <a16:creationId xmlns:a16="http://schemas.microsoft.com/office/drawing/2014/main" id="{62C43B8D-83FC-4957-A383-830299A8E67D}"/>
                </a:ext>
              </a:extLst>
            </p:cNvPr>
            <p:cNvSpPr/>
            <p:nvPr/>
          </p:nvSpPr>
          <p:spPr>
            <a:xfrm rot="8651905">
              <a:off x="4499957" y="3706940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8" name="Овал 377">
              <a:extLst>
                <a:ext uri="{FF2B5EF4-FFF2-40B4-BE49-F238E27FC236}">
                  <a16:creationId xmlns:a16="http://schemas.microsoft.com/office/drawing/2014/main" id="{5FF50CA8-9066-4474-BAC6-E0DE792038EE}"/>
                </a:ext>
              </a:extLst>
            </p:cNvPr>
            <p:cNvSpPr/>
            <p:nvPr/>
          </p:nvSpPr>
          <p:spPr>
            <a:xfrm rot="8651905">
              <a:off x="4566548" y="3774517"/>
              <a:ext cx="78650" cy="7981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9" name="Группа 378">
            <a:extLst>
              <a:ext uri="{FF2B5EF4-FFF2-40B4-BE49-F238E27FC236}">
                <a16:creationId xmlns:a16="http://schemas.microsoft.com/office/drawing/2014/main" id="{B7A1BEEC-4282-4056-8385-6E80E1248B65}"/>
              </a:ext>
            </a:extLst>
          </p:cNvPr>
          <p:cNvGrpSpPr/>
          <p:nvPr/>
        </p:nvGrpSpPr>
        <p:grpSpPr>
          <a:xfrm>
            <a:off x="8472269" y="2152857"/>
            <a:ext cx="2976424" cy="2616504"/>
            <a:chOff x="6287420" y="3386358"/>
            <a:chExt cx="2062351" cy="1812964"/>
          </a:xfrm>
        </p:grpSpPr>
        <p:cxnSp>
          <p:nvCxnSpPr>
            <p:cNvPr id="380" name="Прямая со стрелкой 379">
              <a:extLst>
                <a:ext uri="{FF2B5EF4-FFF2-40B4-BE49-F238E27FC236}">
                  <a16:creationId xmlns:a16="http://schemas.microsoft.com/office/drawing/2014/main" id="{E38C96E2-B0BD-4DAB-8018-485DDC1CD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0404" y="3386358"/>
              <a:ext cx="0" cy="181296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Прямая со стрелкой 380">
              <a:extLst>
                <a:ext uri="{FF2B5EF4-FFF2-40B4-BE49-F238E27FC236}">
                  <a16:creationId xmlns:a16="http://schemas.microsoft.com/office/drawing/2014/main" id="{2BB18A64-5BE8-461F-B81D-11E641643855}"/>
                </a:ext>
              </a:extLst>
            </p:cNvPr>
            <p:cNvCxnSpPr>
              <a:cxnSpLocks/>
            </p:cNvCxnSpPr>
            <p:nvPr/>
          </p:nvCxnSpPr>
          <p:spPr>
            <a:xfrm>
              <a:off x="6287420" y="4947753"/>
              <a:ext cx="20623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Овал 381">
              <a:extLst>
                <a:ext uri="{FF2B5EF4-FFF2-40B4-BE49-F238E27FC236}">
                  <a16:creationId xmlns:a16="http://schemas.microsoft.com/office/drawing/2014/main" id="{D61393E1-E7FF-40DB-9B64-56DAEE19CE66}"/>
                </a:ext>
              </a:extLst>
            </p:cNvPr>
            <p:cNvSpPr/>
            <p:nvPr/>
          </p:nvSpPr>
          <p:spPr>
            <a:xfrm rot="8651905">
              <a:off x="7184591" y="4304401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3" name="Овал 382">
              <a:extLst>
                <a:ext uri="{FF2B5EF4-FFF2-40B4-BE49-F238E27FC236}">
                  <a16:creationId xmlns:a16="http://schemas.microsoft.com/office/drawing/2014/main" id="{BD67D2E6-45B7-4516-A45B-7E28DBBB0656}"/>
                </a:ext>
              </a:extLst>
            </p:cNvPr>
            <p:cNvSpPr/>
            <p:nvPr/>
          </p:nvSpPr>
          <p:spPr>
            <a:xfrm rot="8651905">
              <a:off x="7253110" y="4376239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4" name="Овал 383">
              <a:extLst>
                <a:ext uri="{FF2B5EF4-FFF2-40B4-BE49-F238E27FC236}">
                  <a16:creationId xmlns:a16="http://schemas.microsoft.com/office/drawing/2014/main" id="{084F1550-A18D-4988-B708-26833741A414}"/>
                </a:ext>
              </a:extLst>
            </p:cNvPr>
            <p:cNvSpPr/>
            <p:nvPr/>
          </p:nvSpPr>
          <p:spPr>
            <a:xfrm rot="8651905">
              <a:off x="7321629" y="4448078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5" name="Овал 384">
              <a:extLst>
                <a:ext uri="{FF2B5EF4-FFF2-40B4-BE49-F238E27FC236}">
                  <a16:creationId xmlns:a16="http://schemas.microsoft.com/office/drawing/2014/main" id="{3EC89A75-72A9-4569-B817-E8EB6A1140F2}"/>
                </a:ext>
              </a:extLst>
            </p:cNvPr>
            <p:cNvSpPr/>
            <p:nvPr/>
          </p:nvSpPr>
          <p:spPr>
            <a:xfrm rot="8651905">
              <a:off x="7390148" y="4519917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6" name="Овал 385">
              <a:extLst>
                <a:ext uri="{FF2B5EF4-FFF2-40B4-BE49-F238E27FC236}">
                  <a16:creationId xmlns:a16="http://schemas.microsoft.com/office/drawing/2014/main" id="{85CFA813-ABDA-414A-8ED2-32EAC82AE6E9}"/>
                </a:ext>
              </a:extLst>
            </p:cNvPr>
            <p:cNvSpPr/>
            <p:nvPr/>
          </p:nvSpPr>
          <p:spPr>
            <a:xfrm rot="8651905">
              <a:off x="7458666" y="4591756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7" name="Овал 386">
              <a:extLst>
                <a:ext uri="{FF2B5EF4-FFF2-40B4-BE49-F238E27FC236}">
                  <a16:creationId xmlns:a16="http://schemas.microsoft.com/office/drawing/2014/main" id="{E17B72CA-BDE3-4120-96EE-A5D412145078}"/>
                </a:ext>
              </a:extLst>
            </p:cNvPr>
            <p:cNvSpPr/>
            <p:nvPr/>
          </p:nvSpPr>
          <p:spPr>
            <a:xfrm rot="8651905">
              <a:off x="7527185" y="4663595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8" name="Овал 387">
              <a:extLst>
                <a:ext uri="{FF2B5EF4-FFF2-40B4-BE49-F238E27FC236}">
                  <a16:creationId xmlns:a16="http://schemas.microsoft.com/office/drawing/2014/main" id="{CC2E5D57-FB3F-4BC9-B7E6-FE8FE6489E5A}"/>
                </a:ext>
              </a:extLst>
            </p:cNvPr>
            <p:cNvSpPr/>
            <p:nvPr/>
          </p:nvSpPr>
          <p:spPr>
            <a:xfrm rot="8651905">
              <a:off x="7595704" y="4735433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9" name="Овал 388">
              <a:extLst>
                <a:ext uri="{FF2B5EF4-FFF2-40B4-BE49-F238E27FC236}">
                  <a16:creationId xmlns:a16="http://schemas.microsoft.com/office/drawing/2014/main" id="{39F0F5F0-232E-4596-81BC-722648D3819A}"/>
                </a:ext>
              </a:extLst>
            </p:cNvPr>
            <p:cNvSpPr/>
            <p:nvPr/>
          </p:nvSpPr>
          <p:spPr>
            <a:xfrm rot="8651905">
              <a:off x="7377009" y="4336478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0" name="Овал 389">
              <a:extLst>
                <a:ext uri="{FF2B5EF4-FFF2-40B4-BE49-F238E27FC236}">
                  <a16:creationId xmlns:a16="http://schemas.microsoft.com/office/drawing/2014/main" id="{C1FF7076-DAB6-4000-B409-652E1DC44E95}"/>
                </a:ext>
              </a:extLst>
            </p:cNvPr>
            <p:cNvSpPr/>
            <p:nvPr/>
          </p:nvSpPr>
          <p:spPr>
            <a:xfrm rot="8651905">
              <a:off x="7445528" y="4408317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1" name="Овал 390">
              <a:extLst>
                <a:ext uri="{FF2B5EF4-FFF2-40B4-BE49-F238E27FC236}">
                  <a16:creationId xmlns:a16="http://schemas.microsoft.com/office/drawing/2014/main" id="{884CA8B7-5884-417D-B13D-0A3415474A94}"/>
                </a:ext>
              </a:extLst>
            </p:cNvPr>
            <p:cNvSpPr/>
            <p:nvPr/>
          </p:nvSpPr>
          <p:spPr>
            <a:xfrm rot="8651905">
              <a:off x="7514047" y="4480155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2" name="Овал 391">
              <a:extLst>
                <a:ext uri="{FF2B5EF4-FFF2-40B4-BE49-F238E27FC236}">
                  <a16:creationId xmlns:a16="http://schemas.microsoft.com/office/drawing/2014/main" id="{E78CBD90-9ADF-4A82-9953-D32C98F98FE5}"/>
                </a:ext>
              </a:extLst>
            </p:cNvPr>
            <p:cNvSpPr/>
            <p:nvPr/>
          </p:nvSpPr>
          <p:spPr>
            <a:xfrm rot="8651905">
              <a:off x="7582565" y="4551994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3" name="Овал 392">
              <a:extLst>
                <a:ext uri="{FF2B5EF4-FFF2-40B4-BE49-F238E27FC236}">
                  <a16:creationId xmlns:a16="http://schemas.microsoft.com/office/drawing/2014/main" id="{51293CE5-9979-4236-8987-B26A9E6D5B8C}"/>
                </a:ext>
              </a:extLst>
            </p:cNvPr>
            <p:cNvSpPr/>
            <p:nvPr/>
          </p:nvSpPr>
          <p:spPr>
            <a:xfrm rot="8651905">
              <a:off x="7172182" y="4445299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4" name="Овал 393">
              <a:extLst>
                <a:ext uri="{FF2B5EF4-FFF2-40B4-BE49-F238E27FC236}">
                  <a16:creationId xmlns:a16="http://schemas.microsoft.com/office/drawing/2014/main" id="{7E7B0B8B-57CD-4EBD-931D-B0B9D9EA06B8}"/>
                </a:ext>
              </a:extLst>
            </p:cNvPr>
            <p:cNvSpPr/>
            <p:nvPr/>
          </p:nvSpPr>
          <p:spPr>
            <a:xfrm rot="8651905">
              <a:off x="7240701" y="4517138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5" name="Овал 394">
              <a:extLst>
                <a:ext uri="{FF2B5EF4-FFF2-40B4-BE49-F238E27FC236}">
                  <a16:creationId xmlns:a16="http://schemas.microsoft.com/office/drawing/2014/main" id="{E17ACEF2-33FC-4360-9703-10B1C610ED34}"/>
                </a:ext>
              </a:extLst>
            </p:cNvPr>
            <p:cNvSpPr/>
            <p:nvPr/>
          </p:nvSpPr>
          <p:spPr>
            <a:xfrm rot="8651905">
              <a:off x="7309220" y="4588977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6" name="Овал 395">
              <a:extLst>
                <a:ext uri="{FF2B5EF4-FFF2-40B4-BE49-F238E27FC236}">
                  <a16:creationId xmlns:a16="http://schemas.microsoft.com/office/drawing/2014/main" id="{16635BE6-A925-4547-8F61-518659B8EEB5}"/>
                </a:ext>
              </a:extLst>
            </p:cNvPr>
            <p:cNvSpPr/>
            <p:nvPr/>
          </p:nvSpPr>
          <p:spPr>
            <a:xfrm rot="8651905">
              <a:off x="7377739" y="4660815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7" name="Овал 396">
              <a:extLst>
                <a:ext uri="{FF2B5EF4-FFF2-40B4-BE49-F238E27FC236}">
                  <a16:creationId xmlns:a16="http://schemas.microsoft.com/office/drawing/2014/main" id="{0D2BA5FE-9ADC-4F58-B43C-EF77E5D31326}"/>
                </a:ext>
              </a:extLst>
            </p:cNvPr>
            <p:cNvSpPr/>
            <p:nvPr/>
          </p:nvSpPr>
          <p:spPr>
            <a:xfrm rot="8651905">
              <a:off x="7184591" y="4610203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8" name="Овал 397">
              <a:extLst>
                <a:ext uri="{FF2B5EF4-FFF2-40B4-BE49-F238E27FC236}">
                  <a16:creationId xmlns:a16="http://schemas.microsoft.com/office/drawing/2014/main" id="{26FA4792-A68A-4F89-B9EC-D5A1683C69DC}"/>
                </a:ext>
              </a:extLst>
            </p:cNvPr>
            <p:cNvSpPr/>
            <p:nvPr/>
          </p:nvSpPr>
          <p:spPr>
            <a:xfrm rot="8651905">
              <a:off x="7253110" y="4682042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9" name="Овал 398">
              <a:extLst>
                <a:ext uri="{FF2B5EF4-FFF2-40B4-BE49-F238E27FC236}">
                  <a16:creationId xmlns:a16="http://schemas.microsoft.com/office/drawing/2014/main" id="{B50D3577-099A-4233-8ECC-33902BB1773D}"/>
                </a:ext>
              </a:extLst>
            </p:cNvPr>
            <p:cNvSpPr/>
            <p:nvPr/>
          </p:nvSpPr>
          <p:spPr>
            <a:xfrm rot="8651905">
              <a:off x="7536392" y="4344382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0" name="Овал 399">
              <a:extLst>
                <a:ext uri="{FF2B5EF4-FFF2-40B4-BE49-F238E27FC236}">
                  <a16:creationId xmlns:a16="http://schemas.microsoft.com/office/drawing/2014/main" id="{7EAF39E4-8ECA-4266-94FA-2ED328993580}"/>
                </a:ext>
              </a:extLst>
            </p:cNvPr>
            <p:cNvSpPr/>
            <p:nvPr/>
          </p:nvSpPr>
          <p:spPr>
            <a:xfrm rot="8651905">
              <a:off x="7604911" y="4416221"/>
              <a:ext cx="80928" cy="84849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1" name="Овал 400">
              <a:extLst>
                <a:ext uri="{FF2B5EF4-FFF2-40B4-BE49-F238E27FC236}">
                  <a16:creationId xmlns:a16="http://schemas.microsoft.com/office/drawing/2014/main" id="{EEA74A20-9D01-47C6-9DD2-850D4E7E525F}"/>
                </a:ext>
              </a:extLst>
            </p:cNvPr>
            <p:cNvSpPr/>
            <p:nvPr/>
          </p:nvSpPr>
          <p:spPr>
            <a:xfrm rot="7691066" flipH="1">
              <a:off x="7659237" y="3624611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2" name="Овал 401">
              <a:extLst>
                <a:ext uri="{FF2B5EF4-FFF2-40B4-BE49-F238E27FC236}">
                  <a16:creationId xmlns:a16="http://schemas.microsoft.com/office/drawing/2014/main" id="{98DD2191-E44F-40C6-ABB0-463581E14B1C}"/>
                </a:ext>
              </a:extLst>
            </p:cNvPr>
            <p:cNvSpPr/>
            <p:nvPr/>
          </p:nvSpPr>
          <p:spPr>
            <a:xfrm rot="7691066" flipH="1">
              <a:off x="7727756" y="3696449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3" name="Овал 402">
              <a:extLst>
                <a:ext uri="{FF2B5EF4-FFF2-40B4-BE49-F238E27FC236}">
                  <a16:creationId xmlns:a16="http://schemas.microsoft.com/office/drawing/2014/main" id="{7A9AC06A-1B94-412C-89BC-9CA359EC49DB}"/>
                </a:ext>
              </a:extLst>
            </p:cNvPr>
            <p:cNvSpPr/>
            <p:nvPr/>
          </p:nvSpPr>
          <p:spPr>
            <a:xfrm rot="7691066" flipH="1">
              <a:off x="7796275" y="376828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4" name="Овал 403">
              <a:extLst>
                <a:ext uri="{FF2B5EF4-FFF2-40B4-BE49-F238E27FC236}">
                  <a16:creationId xmlns:a16="http://schemas.microsoft.com/office/drawing/2014/main" id="{F534FC20-EDE5-40C9-9AA7-DEE43547C8D4}"/>
                </a:ext>
              </a:extLst>
            </p:cNvPr>
            <p:cNvSpPr/>
            <p:nvPr/>
          </p:nvSpPr>
          <p:spPr>
            <a:xfrm rot="7691066" flipH="1">
              <a:off x="7864793" y="384012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5" name="Овал 404">
              <a:extLst>
                <a:ext uri="{FF2B5EF4-FFF2-40B4-BE49-F238E27FC236}">
                  <a16:creationId xmlns:a16="http://schemas.microsoft.com/office/drawing/2014/main" id="{ADAF3A85-84C2-41D0-B2D0-4C299FAAF61A}"/>
                </a:ext>
              </a:extLst>
            </p:cNvPr>
            <p:cNvSpPr/>
            <p:nvPr/>
          </p:nvSpPr>
          <p:spPr>
            <a:xfrm rot="7691066" flipH="1">
              <a:off x="7933312" y="3911966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6" name="Овал 405">
              <a:extLst>
                <a:ext uri="{FF2B5EF4-FFF2-40B4-BE49-F238E27FC236}">
                  <a16:creationId xmlns:a16="http://schemas.microsoft.com/office/drawing/2014/main" id="{4D04211A-0F2D-4B5A-BC7C-56726069D035}"/>
                </a:ext>
              </a:extLst>
            </p:cNvPr>
            <p:cNvSpPr/>
            <p:nvPr/>
          </p:nvSpPr>
          <p:spPr>
            <a:xfrm rot="7691066" flipH="1">
              <a:off x="8046280" y="399059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7" name="Овал 406">
              <a:extLst>
                <a:ext uri="{FF2B5EF4-FFF2-40B4-BE49-F238E27FC236}">
                  <a16:creationId xmlns:a16="http://schemas.microsoft.com/office/drawing/2014/main" id="{03FDBDC3-9AB6-44E2-9FE7-3034461031CD}"/>
                </a:ext>
              </a:extLst>
            </p:cNvPr>
            <p:cNvSpPr/>
            <p:nvPr/>
          </p:nvSpPr>
          <p:spPr>
            <a:xfrm rot="7691066" flipH="1">
              <a:off x="8114799" y="407152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8" name="Овал 407">
              <a:extLst>
                <a:ext uri="{FF2B5EF4-FFF2-40B4-BE49-F238E27FC236}">
                  <a16:creationId xmlns:a16="http://schemas.microsoft.com/office/drawing/2014/main" id="{3413BAF9-BC3A-4EEF-8177-587D6B8E2AD3}"/>
                </a:ext>
              </a:extLst>
            </p:cNvPr>
            <p:cNvSpPr/>
            <p:nvPr/>
          </p:nvSpPr>
          <p:spPr>
            <a:xfrm rot="7691066" flipH="1">
              <a:off x="7851655" y="365668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9" name="Овал 408">
              <a:extLst>
                <a:ext uri="{FF2B5EF4-FFF2-40B4-BE49-F238E27FC236}">
                  <a16:creationId xmlns:a16="http://schemas.microsoft.com/office/drawing/2014/main" id="{FD136B1F-B80A-4625-BFA1-38CC37676103}"/>
                </a:ext>
              </a:extLst>
            </p:cNvPr>
            <p:cNvSpPr/>
            <p:nvPr/>
          </p:nvSpPr>
          <p:spPr>
            <a:xfrm rot="7691066" flipH="1">
              <a:off x="7920174" y="372852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0" name="Овал 409">
              <a:extLst>
                <a:ext uri="{FF2B5EF4-FFF2-40B4-BE49-F238E27FC236}">
                  <a16:creationId xmlns:a16="http://schemas.microsoft.com/office/drawing/2014/main" id="{6233BD28-4A94-43E8-91AD-AF8B9CF70F6A}"/>
                </a:ext>
              </a:extLst>
            </p:cNvPr>
            <p:cNvSpPr/>
            <p:nvPr/>
          </p:nvSpPr>
          <p:spPr>
            <a:xfrm rot="7691066" flipH="1">
              <a:off x="7988693" y="380036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1" name="Овал 410">
              <a:extLst>
                <a:ext uri="{FF2B5EF4-FFF2-40B4-BE49-F238E27FC236}">
                  <a16:creationId xmlns:a16="http://schemas.microsoft.com/office/drawing/2014/main" id="{255074AD-A045-4EC3-8D36-86E646CC30FA}"/>
                </a:ext>
              </a:extLst>
            </p:cNvPr>
            <p:cNvSpPr/>
            <p:nvPr/>
          </p:nvSpPr>
          <p:spPr>
            <a:xfrm rot="7691066" flipH="1">
              <a:off x="8057211" y="383731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2" name="Овал 411">
              <a:extLst>
                <a:ext uri="{FF2B5EF4-FFF2-40B4-BE49-F238E27FC236}">
                  <a16:creationId xmlns:a16="http://schemas.microsoft.com/office/drawing/2014/main" id="{7383BFD1-810B-451E-A27E-FED406BA79AE}"/>
                </a:ext>
              </a:extLst>
            </p:cNvPr>
            <p:cNvSpPr/>
            <p:nvPr/>
          </p:nvSpPr>
          <p:spPr>
            <a:xfrm rot="7691066" flipH="1">
              <a:off x="7646828" y="3765509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3" name="Овал 412">
              <a:extLst>
                <a:ext uri="{FF2B5EF4-FFF2-40B4-BE49-F238E27FC236}">
                  <a16:creationId xmlns:a16="http://schemas.microsoft.com/office/drawing/2014/main" id="{F21EE40A-49DA-4C25-B50A-28F582D4A905}"/>
                </a:ext>
              </a:extLst>
            </p:cNvPr>
            <p:cNvSpPr/>
            <p:nvPr/>
          </p:nvSpPr>
          <p:spPr>
            <a:xfrm rot="7691066" flipH="1">
              <a:off x="7715347" y="3837348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4" name="Овал 413">
              <a:extLst>
                <a:ext uri="{FF2B5EF4-FFF2-40B4-BE49-F238E27FC236}">
                  <a16:creationId xmlns:a16="http://schemas.microsoft.com/office/drawing/2014/main" id="{3CD037D3-6F07-474E-9736-07E4F414EBFE}"/>
                </a:ext>
              </a:extLst>
            </p:cNvPr>
            <p:cNvSpPr/>
            <p:nvPr/>
          </p:nvSpPr>
          <p:spPr>
            <a:xfrm rot="7691066" flipH="1">
              <a:off x="7783866" y="390918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5" name="Овал 414">
              <a:extLst>
                <a:ext uri="{FF2B5EF4-FFF2-40B4-BE49-F238E27FC236}">
                  <a16:creationId xmlns:a16="http://schemas.microsoft.com/office/drawing/2014/main" id="{48130517-AE3C-4091-A6C7-7C68D246E928}"/>
                </a:ext>
              </a:extLst>
            </p:cNvPr>
            <p:cNvSpPr/>
            <p:nvPr/>
          </p:nvSpPr>
          <p:spPr>
            <a:xfrm rot="7691066" flipH="1">
              <a:off x="7912123" y="4010787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6" name="Овал 415">
              <a:extLst>
                <a:ext uri="{FF2B5EF4-FFF2-40B4-BE49-F238E27FC236}">
                  <a16:creationId xmlns:a16="http://schemas.microsoft.com/office/drawing/2014/main" id="{2CC86CCD-9783-4A80-9A1B-549C82BAF6ED}"/>
                </a:ext>
              </a:extLst>
            </p:cNvPr>
            <p:cNvSpPr/>
            <p:nvPr/>
          </p:nvSpPr>
          <p:spPr>
            <a:xfrm rot="7691066" flipH="1">
              <a:off x="7680105" y="3943145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7" name="Овал 416">
              <a:extLst>
                <a:ext uri="{FF2B5EF4-FFF2-40B4-BE49-F238E27FC236}">
                  <a16:creationId xmlns:a16="http://schemas.microsoft.com/office/drawing/2014/main" id="{15844999-BC49-48C4-8584-8E408EF075FF}"/>
                </a:ext>
              </a:extLst>
            </p:cNvPr>
            <p:cNvSpPr/>
            <p:nvPr/>
          </p:nvSpPr>
          <p:spPr>
            <a:xfrm rot="7691066" flipH="1">
              <a:off x="7796114" y="4029314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8" name="Овал 417">
              <a:extLst>
                <a:ext uri="{FF2B5EF4-FFF2-40B4-BE49-F238E27FC236}">
                  <a16:creationId xmlns:a16="http://schemas.microsoft.com/office/drawing/2014/main" id="{9C64683D-426A-4995-812E-B7D208951EBC}"/>
                </a:ext>
              </a:extLst>
            </p:cNvPr>
            <p:cNvSpPr/>
            <p:nvPr/>
          </p:nvSpPr>
          <p:spPr>
            <a:xfrm rot="7691066" flipH="1">
              <a:off x="8011038" y="3664592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9" name="Овал 418">
              <a:extLst>
                <a:ext uri="{FF2B5EF4-FFF2-40B4-BE49-F238E27FC236}">
                  <a16:creationId xmlns:a16="http://schemas.microsoft.com/office/drawing/2014/main" id="{37AC8DA9-59D6-4BD7-99D7-09E65D976965}"/>
                </a:ext>
              </a:extLst>
            </p:cNvPr>
            <p:cNvSpPr/>
            <p:nvPr/>
          </p:nvSpPr>
          <p:spPr>
            <a:xfrm rot="7691066" flipH="1">
              <a:off x="8079557" y="3701542"/>
              <a:ext cx="84849" cy="809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0" name="Овал 419">
              <a:extLst>
                <a:ext uri="{FF2B5EF4-FFF2-40B4-BE49-F238E27FC236}">
                  <a16:creationId xmlns:a16="http://schemas.microsoft.com/office/drawing/2014/main" id="{E8F9512E-C2FE-4098-8CC1-CA7BAE299D31}"/>
                </a:ext>
              </a:extLst>
            </p:cNvPr>
            <p:cNvSpPr/>
            <p:nvPr/>
          </p:nvSpPr>
          <p:spPr>
            <a:xfrm rot="8651905">
              <a:off x="6740280" y="3601537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1" name="Овал 420">
              <a:extLst>
                <a:ext uri="{FF2B5EF4-FFF2-40B4-BE49-F238E27FC236}">
                  <a16:creationId xmlns:a16="http://schemas.microsoft.com/office/drawing/2014/main" id="{78C74976-A86C-4E1B-8C04-099B33D15C2C}"/>
                </a:ext>
              </a:extLst>
            </p:cNvPr>
            <p:cNvSpPr/>
            <p:nvPr/>
          </p:nvSpPr>
          <p:spPr>
            <a:xfrm rot="8651905">
              <a:off x="6808798" y="3673376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2" name="Овал 421">
              <a:extLst>
                <a:ext uri="{FF2B5EF4-FFF2-40B4-BE49-F238E27FC236}">
                  <a16:creationId xmlns:a16="http://schemas.microsoft.com/office/drawing/2014/main" id="{3D67A6AF-282A-463F-815F-1BD00B64FD6F}"/>
                </a:ext>
              </a:extLst>
            </p:cNvPr>
            <p:cNvSpPr/>
            <p:nvPr/>
          </p:nvSpPr>
          <p:spPr>
            <a:xfrm rot="8651905">
              <a:off x="6877317" y="374521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3" name="Овал 422">
              <a:extLst>
                <a:ext uri="{FF2B5EF4-FFF2-40B4-BE49-F238E27FC236}">
                  <a16:creationId xmlns:a16="http://schemas.microsoft.com/office/drawing/2014/main" id="{0F9CE9BD-221F-423A-A079-CA2C3FAB5504}"/>
                </a:ext>
              </a:extLst>
            </p:cNvPr>
            <p:cNvSpPr/>
            <p:nvPr/>
          </p:nvSpPr>
          <p:spPr>
            <a:xfrm rot="8651905">
              <a:off x="6945836" y="381705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4" name="Овал 423">
              <a:extLst>
                <a:ext uri="{FF2B5EF4-FFF2-40B4-BE49-F238E27FC236}">
                  <a16:creationId xmlns:a16="http://schemas.microsoft.com/office/drawing/2014/main" id="{81365862-F706-43F6-929F-446071A21675}"/>
                </a:ext>
              </a:extLst>
            </p:cNvPr>
            <p:cNvSpPr/>
            <p:nvPr/>
          </p:nvSpPr>
          <p:spPr>
            <a:xfrm rot="8651905">
              <a:off x="7014355" y="388889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5" name="Овал 424">
              <a:extLst>
                <a:ext uri="{FF2B5EF4-FFF2-40B4-BE49-F238E27FC236}">
                  <a16:creationId xmlns:a16="http://schemas.microsoft.com/office/drawing/2014/main" id="{22F128B6-6AF0-41C4-8886-E9C1CBA3354E}"/>
                </a:ext>
              </a:extLst>
            </p:cNvPr>
            <p:cNvSpPr/>
            <p:nvPr/>
          </p:nvSpPr>
          <p:spPr>
            <a:xfrm rot="8651905">
              <a:off x="7082874" y="3960731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6" name="Овал 425">
              <a:extLst>
                <a:ext uri="{FF2B5EF4-FFF2-40B4-BE49-F238E27FC236}">
                  <a16:creationId xmlns:a16="http://schemas.microsoft.com/office/drawing/2014/main" id="{8557C495-4630-40F0-9B22-684A5F1BE485}"/>
                </a:ext>
              </a:extLst>
            </p:cNvPr>
            <p:cNvSpPr/>
            <p:nvPr/>
          </p:nvSpPr>
          <p:spPr>
            <a:xfrm rot="8651905">
              <a:off x="7151393" y="4032570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7" name="Овал 426">
              <a:extLst>
                <a:ext uri="{FF2B5EF4-FFF2-40B4-BE49-F238E27FC236}">
                  <a16:creationId xmlns:a16="http://schemas.microsoft.com/office/drawing/2014/main" id="{417A3FD6-1F6E-4E7C-BECC-995A5624E3BC}"/>
                </a:ext>
              </a:extLst>
            </p:cNvPr>
            <p:cNvSpPr/>
            <p:nvPr/>
          </p:nvSpPr>
          <p:spPr>
            <a:xfrm rot="8651905">
              <a:off x="6932698" y="363361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8" name="Овал 427">
              <a:extLst>
                <a:ext uri="{FF2B5EF4-FFF2-40B4-BE49-F238E27FC236}">
                  <a16:creationId xmlns:a16="http://schemas.microsoft.com/office/drawing/2014/main" id="{AB6A3A5F-B23E-4B5F-BA34-EEB93EDBD1CD}"/>
                </a:ext>
              </a:extLst>
            </p:cNvPr>
            <p:cNvSpPr/>
            <p:nvPr/>
          </p:nvSpPr>
          <p:spPr>
            <a:xfrm rot="8651905">
              <a:off x="7001216" y="370545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9" name="Овал 428">
              <a:extLst>
                <a:ext uri="{FF2B5EF4-FFF2-40B4-BE49-F238E27FC236}">
                  <a16:creationId xmlns:a16="http://schemas.microsoft.com/office/drawing/2014/main" id="{0D3EB423-E902-4482-B526-B25B985FCC89}"/>
                </a:ext>
              </a:extLst>
            </p:cNvPr>
            <p:cNvSpPr/>
            <p:nvPr/>
          </p:nvSpPr>
          <p:spPr>
            <a:xfrm rot="8651905">
              <a:off x="7069735" y="377729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0" name="Овал 429">
              <a:extLst>
                <a:ext uri="{FF2B5EF4-FFF2-40B4-BE49-F238E27FC236}">
                  <a16:creationId xmlns:a16="http://schemas.microsoft.com/office/drawing/2014/main" id="{AA9C4FD8-F16C-4F44-A956-48B29ADCBB53}"/>
                </a:ext>
              </a:extLst>
            </p:cNvPr>
            <p:cNvSpPr/>
            <p:nvPr/>
          </p:nvSpPr>
          <p:spPr>
            <a:xfrm rot="8651905">
              <a:off x="7138254" y="3849130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1" name="Овал 430">
              <a:extLst>
                <a:ext uri="{FF2B5EF4-FFF2-40B4-BE49-F238E27FC236}">
                  <a16:creationId xmlns:a16="http://schemas.microsoft.com/office/drawing/2014/main" id="{259FCE05-53D6-44B0-AA51-1ECD3F7CED24}"/>
                </a:ext>
              </a:extLst>
            </p:cNvPr>
            <p:cNvSpPr/>
            <p:nvPr/>
          </p:nvSpPr>
          <p:spPr>
            <a:xfrm rot="8651905">
              <a:off x="6727871" y="3742435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2" name="Овал 431">
              <a:extLst>
                <a:ext uri="{FF2B5EF4-FFF2-40B4-BE49-F238E27FC236}">
                  <a16:creationId xmlns:a16="http://schemas.microsoft.com/office/drawing/2014/main" id="{6196EA15-C8D9-4F55-951C-3717799756CB}"/>
                </a:ext>
              </a:extLst>
            </p:cNvPr>
            <p:cNvSpPr/>
            <p:nvPr/>
          </p:nvSpPr>
          <p:spPr>
            <a:xfrm rot="8651905">
              <a:off x="6796390" y="3814274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3" name="Овал 432">
              <a:extLst>
                <a:ext uri="{FF2B5EF4-FFF2-40B4-BE49-F238E27FC236}">
                  <a16:creationId xmlns:a16="http://schemas.microsoft.com/office/drawing/2014/main" id="{790A357A-33D0-4000-9D16-12B65F3846BB}"/>
                </a:ext>
              </a:extLst>
            </p:cNvPr>
            <p:cNvSpPr/>
            <p:nvPr/>
          </p:nvSpPr>
          <p:spPr>
            <a:xfrm rot="8651905">
              <a:off x="6864908" y="3886113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4" name="Овал 433">
              <a:extLst>
                <a:ext uri="{FF2B5EF4-FFF2-40B4-BE49-F238E27FC236}">
                  <a16:creationId xmlns:a16="http://schemas.microsoft.com/office/drawing/2014/main" id="{22B6A9A7-910D-4CCD-9083-78A1D4279170}"/>
                </a:ext>
              </a:extLst>
            </p:cNvPr>
            <p:cNvSpPr/>
            <p:nvPr/>
          </p:nvSpPr>
          <p:spPr>
            <a:xfrm rot="8651905">
              <a:off x="6933427" y="3957952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5" name="Овал 434">
              <a:extLst>
                <a:ext uri="{FF2B5EF4-FFF2-40B4-BE49-F238E27FC236}">
                  <a16:creationId xmlns:a16="http://schemas.microsoft.com/office/drawing/2014/main" id="{22139E67-46F5-43CB-A542-9964F302B855}"/>
                </a:ext>
              </a:extLst>
            </p:cNvPr>
            <p:cNvSpPr/>
            <p:nvPr/>
          </p:nvSpPr>
          <p:spPr>
            <a:xfrm rot="8651905">
              <a:off x="6740280" y="3907339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6" name="Овал 435">
              <a:extLst>
                <a:ext uri="{FF2B5EF4-FFF2-40B4-BE49-F238E27FC236}">
                  <a16:creationId xmlns:a16="http://schemas.microsoft.com/office/drawing/2014/main" id="{0F1F4F38-666B-4525-ACC1-B522029FBAC6}"/>
                </a:ext>
              </a:extLst>
            </p:cNvPr>
            <p:cNvSpPr/>
            <p:nvPr/>
          </p:nvSpPr>
          <p:spPr>
            <a:xfrm rot="8651905">
              <a:off x="6808798" y="3979178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7" name="Овал 436">
              <a:extLst>
                <a:ext uri="{FF2B5EF4-FFF2-40B4-BE49-F238E27FC236}">
                  <a16:creationId xmlns:a16="http://schemas.microsoft.com/office/drawing/2014/main" id="{34A0CBD8-F2C5-48B3-BB98-620A6EAED18D}"/>
                </a:ext>
              </a:extLst>
            </p:cNvPr>
            <p:cNvSpPr/>
            <p:nvPr/>
          </p:nvSpPr>
          <p:spPr>
            <a:xfrm rot="8651905">
              <a:off x="7092081" y="3641519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8" name="Овал 437">
              <a:extLst>
                <a:ext uri="{FF2B5EF4-FFF2-40B4-BE49-F238E27FC236}">
                  <a16:creationId xmlns:a16="http://schemas.microsoft.com/office/drawing/2014/main" id="{D6D1B934-01A9-47B3-911C-C9CBCBB0F72F}"/>
                </a:ext>
              </a:extLst>
            </p:cNvPr>
            <p:cNvSpPr/>
            <p:nvPr/>
          </p:nvSpPr>
          <p:spPr>
            <a:xfrm rot="8651905">
              <a:off x="7160600" y="3713357"/>
              <a:ext cx="80928" cy="84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9" name="Группа 438">
            <a:extLst>
              <a:ext uri="{FF2B5EF4-FFF2-40B4-BE49-F238E27FC236}">
                <a16:creationId xmlns:a16="http://schemas.microsoft.com/office/drawing/2014/main" id="{1D602B87-3BDE-4999-95D5-A49B480C61E4}"/>
              </a:ext>
            </a:extLst>
          </p:cNvPr>
          <p:cNvGrpSpPr/>
          <p:nvPr/>
        </p:nvGrpSpPr>
        <p:grpSpPr>
          <a:xfrm>
            <a:off x="7137963" y="4471841"/>
            <a:ext cx="2985104" cy="2377651"/>
            <a:chOff x="4562938" y="5136846"/>
            <a:chExt cx="2083025" cy="1659140"/>
          </a:xfrm>
        </p:grpSpPr>
        <p:cxnSp>
          <p:nvCxnSpPr>
            <p:cNvPr id="440" name="Прямая со стрелкой 439">
              <a:extLst>
                <a:ext uri="{FF2B5EF4-FFF2-40B4-BE49-F238E27FC236}">
                  <a16:creationId xmlns:a16="http://schemas.microsoft.com/office/drawing/2014/main" id="{1334E3DA-AAB2-4319-A915-CDEE26626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7657" y="5136846"/>
              <a:ext cx="0" cy="165914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1" name="Группа 440">
              <a:extLst>
                <a:ext uri="{FF2B5EF4-FFF2-40B4-BE49-F238E27FC236}">
                  <a16:creationId xmlns:a16="http://schemas.microsoft.com/office/drawing/2014/main" id="{79AA08BA-64F7-43B3-BB55-18EEFE7A9758}"/>
                </a:ext>
              </a:extLst>
            </p:cNvPr>
            <p:cNvGrpSpPr/>
            <p:nvPr/>
          </p:nvGrpSpPr>
          <p:grpSpPr>
            <a:xfrm>
              <a:off x="4562938" y="5333768"/>
              <a:ext cx="2083025" cy="1231994"/>
              <a:chOff x="4562938" y="5333768"/>
              <a:chExt cx="2083025" cy="1231994"/>
            </a:xfrm>
          </p:grpSpPr>
          <p:cxnSp>
            <p:nvCxnSpPr>
              <p:cNvPr id="442" name="Прямая со стрелкой 441">
                <a:extLst>
                  <a:ext uri="{FF2B5EF4-FFF2-40B4-BE49-F238E27FC236}">
                    <a16:creationId xmlns:a16="http://schemas.microsoft.com/office/drawing/2014/main" id="{B9C30691-8EDB-46EA-9DBD-49B6F3F1F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2938" y="6565762"/>
                <a:ext cx="2083025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3" name="Овал 442">
                <a:extLst>
                  <a:ext uri="{FF2B5EF4-FFF2-40B4-BE49-F238E27FC236}">
                    <a16:creationId xmlns:a16="http://schemas.microsoft.com/office/drawing/2014/main" id="{10216E9B-D7D2-45BC-8DCF-5C3433EAE1AE}"/>
                  </a:ext>
                </a:extLst>
              </p:cNvPr>
              <p:cNvSpPr/>
              <p:nvPr/>
            </p:nvSpPr>
            <p:spPr>
              <a:xfrm rot="8651905">
                <a:off x="5469103" y="597699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4" name="Овал 443">
                <a:extLst>
                  <a:ext uri="{FF2B5EF4-FFF2-40B4-BE49-F238E27FC236}">
                    <a16:creationId xmlns:a16="http://schemas.microsoft.com/office/drawing/2014/main" id="{5482A6F1-6E77-4B86-8627-9F44B2697FA7}"/>
                  </a:ext>
                </a:extLst>
              </p:cNvPr>
              <p:cNvSpPr/>
              <p:nvPr/>
            </p:nvSpPr>
            <p:spPr>
              <a:xfrm rot="8651905">
                <a:off x="5538308" y="604273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5" name="Овал 444">
                <a:extLst>
                  <a:ext uri="{FF2B5EF4-FFF2-40B4-BE49-F238E27FC236}">
                    <a16:creationId xmlns:a16="http://schemas.microsoft.com/office/drawing/2014/main" id="{04645A15-8C5D-451D-BB7D-DE81CA235D6D}"/>
                  </a:ext>
                </a:extLst>
              </p:cNvPr>
              <p:cNvSpPr/>
              <p:nvPr/>
            </p:nvSpPr>
            <p:spPr>
              <a:xfrm rot="8651905">
                <a:off x="5607514" y="610848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6" name="Овал 445">
                <a:extLst>
                  <a:ext uri="{FF2B5EF4-FFF2-40B4-BE49-F238E27FC236}">
                    <a16:creationId xmlns:a16="http://schemas.microsoft.com/office/drawing/2014/main" id="{0A427ED2-1DE4-42B6-AA78-C7BD687B4138}"/>
                  </a:ext>
                </a:extLst>
              </p:cNvPr>
              <p:cNvSpPr/>
              <p:nvPr/>
            </p:nvSpPr>
            <p:spPr>
              <a:xfrm rot="8651905">
                <a:off x="5676720" y="617422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7" name="Овал 446">
                <a:extLst>
                  <a:ext uri="{FF2B5EF4-FFF2-40B4-BE49-F238E27FC236}">
                    <a16:creationId xmlns:a16="http://schemas.microsoft.com/office/drawing/2014/main" id="{5A0D0564-3391-4871-9366-1A74CE323E3E}"/>
                  </a:ext>
                </a:extLst>
              </p:cNvPr>
              <p:cNvSpPr/>
              <p:nvPr/>
            </p:nvSpPr>
            <p:spPr>
              <a:xfrm rot="8651905">
                <a:off x="5745926" y="623997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8" name="Овал 447">
                <a:extLst>
                  <a:ext uri="{FF2B5EF4-FFF2-40B4-BE49-F238E27FC236}">
                    <a16:creationId xmlns:a16="http://schemas.microsoft.com/office/drawing/2014/main" id="{FEFA5B52-2FE5-45D3-887E-A4B8D6A7DADE}"/>
                  </a:ext>
                </a:extLst>
              </p:cNvPr>
              <p:cNvSpPr/>
              <p:nvPr/>
            </p:nvSpPr>
            <p:spPr>
              <a:xfrm rot="8651905">
                <a:off x="5815131" y="630571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9" name="Овал 448">
                <a:extLst>
                  <a:ext uri="{FF2B5EF4-FFF2-40B4-BE49-F238E27FC236}">
                    <a16:creationId xmlns:a16="http://schemas.microsoft.com/office/drawing/2014/main" id="{FFA636AE-0AFE-42C7-8EDD-D0F2B2C63512}"/>
                  </a:ext>
                </a:extLst>
              </p:cNvPr>
              <p:cNvSpPr/>
              <p:nvPr/>
            </p:nvSpPr>
            <p:spPr>
              <a:xfrm rot="8651905">
                <a:off x="5884337" y="637145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0" name="Овал 449">
                <a:extLst>
                  <a:ext uri="{FF2B5EF4-FFF2-40B4-BE49-F238E27FC236}">
                    <a16:creationId xmlns:a16="http://schemas.microsoft.com/office/drawing/2014/main" id="{23C3E3F0-40A7-48A1-9155-ADB9A6787A85}"/>
                  </a:ext>
                </a:extLst>
              </p:cNvPr>
              <p:cNvSpPr/>
              <p:nvPr/>
            </p:nvSpPr>
            <p:spPr>
              <a:xfrm rot="8651905">
                <a:off x="5663449" y="600635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1" name="Овал 450">
                <a:extLst>
                  <a:ext uri="{FF2B5EF4-FFF2-40B4-BE49-F238E27FC236}">
                    <a16:creationId xmlns:a16="http://schemas.microsoft.com/office/drawing/2014/main" id="{10165016-1EFB-42CC-8D3F-7ACB9E4E706C}"/>
                  </a:ext>
                </a:extLst>
              </p:cNvPr>
              <p:cNvSpPr/>
              <p:nvPr/>
            </p:nvSpPr>
            <p:spPr>
              <a:xfrm rot="8651905">
                <a:off x="5732655" y="607209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2" name="Овал 451">
                <a:extLst>
                  <a:ext uri="{FF2B5EF4-FFF2-40B4-BE49-F238E27FC236}">
                    <a16:creationId xmlns:a16="http://schemas.microsoft.com/office/drawing/2014/main" id="{167F30FA-7FB0-4CDA-8F1F-EBFA3685A6B2}"/>
                  </a:ext>
                </a:extLst>
              </p:cNvPr>
              <p:cNvSpPr/>
              <p:nvPr/>
            </p:nvSpPr>
            <p:spPr>
              <a:xfrm rot="8651905">
                <a:off x="5801861" y="613783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3" name="Овал 452">
                <a:extLst>
                  <a:ext uri="{FF2B5EF4-FFF2-40B4-BE49-F238E27FC236}">
                    <a16:creationId xmlns:a16="http://schemas.microsoft.com/office/drawing/2014/main" id="{5447EB77-3545-48F9-8B2D-3D1309753835}"/>
                  </a:ext>
                </a:extLst>
              </p:cNvPr>
              <p:cNvSpPr/>
              <p:nvPr/>
            </p:nvSpPr>
            <p:spPr>
              <a:xfrm rot="8651905">
                <a:off x="5871067" y="620358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4" name="Овал 453">
                <a:extLst>
                  <a:ext uri="{FF2B5EF4-FFF2-40B4-BE49-F238E27FC236}">
                    <a16:creationId xmlns:a16="http://schemas.microsoft.com/office/drawing/2014/main" id="{B9F740EF-4FCE-456F-9456-37579B369011}"/>
                  </a:ext>
                </a:extLst>
              </p:cNvPr>
              <p:cNvSpPr/>
              <p:nvPr/>
            </p:nvSpPr>
            <p:spPr>
              <a:xfrm rot="8651905">
                <a:off x="5456569" y="610593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5" name="Овал 454">
                <a:extLst>
                  <a:ext uri="{FF2B5EF4-FFF2-40B4-BE49-F238E27FC236}">
                    <a16:creationId xmlns:a16="http://schemas.microsoft.com/office/drawing/2014/main" id="{44416A71-B9CA-4573-B428-81E56A131887}"/>
                  </a:ext>
                </a:extLst>
              </p:cNvPr>
              <p:cNvSpPr/>
              <p:nvPr/>
            </p:nvSpPr>
            <p:spPr>
              <a:xfrm rot="8651905">
                <a:off x="5525775" y="617168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6" name="Овал 455">
                <a:extLst>
                  <a:ext uri="{FF2B5EF4-FFF2-40B4-BE49-F238E27FC236}">
                    <a16:creationId xmlns:a16="http://schemas.microsoft.com/office/drawing/2014/main" id="{201544A5-DE82-46C6-B4FB-2D5CDE7BDA2E}"/>
                  </a:ext>
                </a:extLst>
              </p:cNvPr>
              <p:cNvSpPr/>
              <p:nvPr/>
            </p:nvSpPr>
            <p:spPr>
              <a:xfrm rot="8651905">
                <a:off x="5594981" y="6237426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7" name="Овал 456">
                <a:extLst>
                  <a:ext uri="{FF2B5EF4-FFF2-40B4-BE49-F238E27FC236}">
                    <a16:creationId xmlns:a16="http://schemas.microsoft.com/office/drawing/2014/main" id="{984308FB-94E9-4CCC-8E0E-26D7F207CA8F}"/>
                  </a:ext>
                </a:extLst>
              </p:cNvPr>
              <p:cNvSpPr/>
              <p:nvPr/>
            </p:nvSpPr>
            <p:spPr>
              <a:xfrm rot="8651905">
                <a:off x="5664187" y="630317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8" name="Овал 457">
                <a:extLst>
                  <a:ext uri="{FF2B5EF4-FFF2-40B4-BE49-F238E27FC236}">
                    <a16:creationId xmlns:a16="http://schemas.microsoft.com/office/drawing/2014/main" id="{A55EB417-C529-4488-87EE-33ED13DAB107}"/>
                  </a:ext>
                </a:extLst>
              </p:cNvPr>
              <p:cNvSpPr/>
              <p:nvPr/>
            </p:nvSpPr>
            <p:spPr>
              <a:xfrm rot="8651905">
                <a:off x="5469103" y="625685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9" name="Овал 458">
                <a:extLst>
                  <a:ext uri="{FF2B5EF4-FFF2-40B4-BE49-F238E27FC236}">
                    <a16:creationId xmlns:a16="http://schemas.microsoft.com/office/drawing/2014/main" id="{AEEBAD88-2946-4172-99D1-5A23FA11AC1D}"/>
                  </a:ext>
                </a:extLst>
              </p:cNvPr>
              <p:cNvSpPr/>
              <p:nvPr/>
            </p:nvSpPr>
            <p:spPr>
              <a:xfrm rot="8651905">
                <a:off x="5538308" y="632259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0" name="Овал 459">
                <a:extLst>
                  <a:ext uri="{FF2B5EF4-FFF2-40B4-BE49-F238E27FC236}">
                    <a16:creationId xmlns:a16="http://schemas.microsoft.com/office/drawing/2014/main" id="{C28FD228-DD47-4DCA-9037-4A678E5D0AEA}"/>
                  </a:ext>
                </a:extLst>
              </p:cNvPr>
              <p:cNvSpPr/>
              <p:nvPr/>
            </p:nvSpPr>
            <p:spPr>
              <a:xfrm rot="8651905">
                <a:off x="5824430" y="601358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1" name="Овал 460">
                <a:extLst>
                  <a:ext uri="{FF2B5EF4-FFF2-40B4-BE49-F238E27FC236}">
                    <a16:creationId xmlns:a16="http://schemas.microsoft.com/office/drawing/2014/main" id="{4D067921-4C1C-4858-8B96-2DA1369E8806}"/>
                  </a:ext>
                </a:extLst>
              </p:cNvPr>
              <p:cNvSpPr/>
              <p:nvPr/>
            </p:nvSpPr>
            <p:spPr>
              <a:xfrm rot="8651905">
                <a:off x="5893636" y="607932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2" name="Овал 461">
                <a:extLst>
                  <a:ext uri="{FF2B5EF4-FFF2-40B4-BE49-F238E27FC236}">
                    <a16:creationId xmlns:a16="http://schemas.microsoft.com/office/drawing/2014/main" id="{FEA93383-652B-4877-8424-9888F9E6A717}"/>
                  </a:ext>
                </a:extLst>
              </p:cNvPr>
              <p:cNvSpPr/>
              <p:nvPr/>
            </p:nvSpPr>
            <p:spPr>
              <a:xfrm rot="7691066" flipH="1">
                <a:off x="5952532" y="535104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3" name="Овал 462">
                <a:extLst>
                  <a:ext uri="{FF2B5EF4-FFF2-40B4-BE49-F238E27FC236}">
                    <a16:creationId xmlns:a16="http://schemas.microsoft.com/office/drawing/2014/main" id="{09277A73-1783-4235-8928-C31BEC00D3F1}"/>
                  </a:ext>
                </a:extLst>
              </p:cNvPr>
              <p:cNvSpPr/>
              <p:nvPr/>
            </p:nvSpPr>
            <p:spPr>
              <a:xfrm rot="7691066" flipH="1">
                <a:off x="6021737" y="5416788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4" name="Овал 463">
                <a:extLst>
                  <a:ext uri="{FF2B5EF4-FFF2-40B4-BE49-F238E27FC236}">
                    <a16:creationId xmlns:a16="http://schemas.microsoft.com/office/drawing/2014/main" id="{D812607E-15BF-48AF-B1D1-A7CF9EB39813}"/>
                  </a:ext>
                </a:extLst>
              </p:cNvPr>
              <p:cNvSpPr/>
              <p:nvPr/>
            </p:nvSpPr>
            <p:spPr>
              <a:xfrm rot="7691066" flipH="1">
                <a:off x="6090943" y="548253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5" name="Овал 464">
                <a:extLst>
                  <a:ext uri="{FF2B5EF4-FFF2-40B4-BE49-F238E27FC236}">
                    <a16:creationId xmlns:a16="http://schemas.microsoft.com/office/drawing/2014/main" id="{D50F1873-FFB1-4D2E-B41D-B36FA570DE64}"/>
                  </a:ext>
                </a:extLst>
              </p:cNvPr>
              <p:cNvSpPr/>
              <p:nvPr/>
            </p:nvSpPr>
            <p:spPr>
              <a:xfrm rot="7691066" flipH="1">
                <a:off x="6160149" y="554827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6" name="Овал 465">
                <a:extLst>
                  <a:ext uri="{FF2B5EF4-FFF2-40B4-BE49-F238E27FC236}">
                    <a16:creationId xmlns:a16="http://schemas.microsoft.com/office/drawing/2014/main" id="{805E2B4D-A329-4783-A00B-81FECF1E685A}"/>
                  </a:ext>
                </a:extLst>
              </p:cNvPr>
              <p:cNvSpPr/>
              <p:nvPr/>
            </p:nvSpPr>
            <p:spPr>
              <a:xfrm rot="7691066" flipH="1">
                <a:off x="6229354" y="5614019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7" name="Овал 466">
                <a:extLst>
                  <a:ext uri="{FF2B5EF4-FFF2-40B4-BE49-F238E27FC236}">
                    <a16:creationId xmlns:a16="http://schemas.microsoft.com/office/drawing/2014/main" id="{EFF11F50-E76D-472B-9D9C-E17D11A88821}"/>
                  </a:ext>
                </a:extLst>
              </p:cNvPr>
              <p:cNvSpPr/>
              <p:nvPr/>
            </p:nvSpPr>
            <p:spPr>
              <a:xfrm rot="7691066" flipH="1">
                <a:off x="6343454" y="5685980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8" name="Овал 467">
                <a:extLst>
                  <a:ext uri="{FF2B5EF4-FFF2-40B4-BE49-F238E27FC236}">
                    <a16:creationId xmlns:a16="http://schemas.microsoft.com/office/drawing/2014/main" id="{976120EA-FDCD-4522-8FFF-DF622FD05443}"/>
                  </a:ext>
                </a:extLst>
              </p:cNvPr>
              <p:cNvSpPr/>
              <p:nvPr/>
            </p:nvSpPr>
            <p:spPr>
              <a:xfrm rot="7691066" flipH="1">
                <a:off x="6412661" y="5760043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9" name="Овал 468">
                <a:extLst>
                  <a:ext uri="{FF2B5EF4-FFF2-40B4-BE49-F238E27FC236}">
                    <a16:creationId xmlns:a16="http://schemas.microsoft.com/office/drawing/2014/main" id="{2D6FAAC9-365C-471A-8D55-86FAD82EAA44}"/>
                  </a:ext>
                </a:extLst>
              </p:cNvPr>
              <p:cNvSpPr/>
              <p:nvPr/>
            </p:nvSpPr>
            <p:spPr>
              <a:xfrm rot="7691066" flipH="1">
                <a:off x="6146878" y="5380400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0" name="Овал 469">
                <a:extLst>
                  <a:ext uri="{FF2B5EF4-FFF2-40B4-BE49-F238E27FC236}">
                    <a16:creationId xmlns:a16="http://schemas.microsoft.com/office/drawing/2014/main" id="{839CFDEB-F09C-43B0-BD87-A697B53F79E4}"/>
                  </a:ext>
                </a:extLst>
              </p:cNvPr>
              <p:cNvSpPr/>
              <p:nvPr/>
            </p:nvSpPr>
            <p:spPr>
              <a:xfrm rot="7691066" flipH="1">
                <a:off x="6216084" y="5446144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1" name="Овал 470">
                <a:extLst>
                  <a:ext uri="{FF2B5EF4-FFF2-40B4-BE49-F238E27FC236}">
                    <a16:creationId xmlns:a16="http://schemas.microsoft.com/office/drawing/2014/main" id="{7C360A55-F9F0-4AC7-B654-5829BC7D4B53}"/>
                  </a:ext>
                </a:extLst>
              </p:cNvPr>
              <p:cNvSpPr/>
              <p:nvPr/>
            </p:nvSpPr>
            <p:spPr>
              <a:xfrm rot="7691066" flipH="1">
                <a:off x="6285290" y="5511887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2" name="Овал 471">
                <a:extLst>
                  <a:ext uri="{FF2B5EF4-FFF2-40B4-BE49-F238E27FC236}">
                    <a16:creationId xmlns:a16="http://schemas.microsoft.com/office/drawing/2014/main" id="{73F5E462-1638-44B5-95EA-60E8DD5DB9EC}"/>
                  </a:ext>
                </a:extLst>
              </p:cNvPr>
              <p:cNvSpPr/>
              <p:nvPr/>
            </p:nvSpPr>
            <p:spPr>
              <a:xfrm rot="7691066" flipH="1">
                <a:off x="6354495" y="554570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3" name="Овал 472">
                <a:extLst>
                  <a:ext uri="{FF2B5EF4-FFF2-40B4-BE49-F238E27FC236}">
                    <a16:creationId xmlns:a16="http://schemas.microsoft.com/office/drawing/2014/main" id="{D9E6AC95-7123-43CC-AE83-1E634B1066BD}"/>
                  </a:ext>
                </a:extLst>
              </p:cNvPr>
              <p:cNvSpPr/>
              <p:nvPr/>
            </p:nvSpPr>
            <p:spPr>
              <a:xfrm rot="7691066" flipH="1">
                <a:off x="5939998" y="5479988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4" name="Овал 473">
                <a:extLst>
                  <a:ext uri="{FF2B5EF4-FFF2-40B4-BE49-F238E27FC236}">
                    <a16:creationId xmlns:a16="http://schemas.microsoft.com/office/drawing/2014/main" id="{E3FD7293-2480-4383-9993-1BC6A38BE982}"/>
                  </a:ext>
                </a:extLst>
              </p:cNvPr>
              <p:cNvSpPr/>
              <p:nvPr/>
            </p:nvSpPr>
            <p:spPr>
              <a:xfrm rot="7691066" flipH="1">
                <a:off x="6009204" y="554573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5" name="Овал 474">
                <a:extLst>
                  <a:ext uri="{FF2B5EF4-FFF2-40B4-BE49-F238E27FC236}">
                    <a16:creationId xmlns:a16="http://schemas.microsoft.com/office/drawing/2014/main" id="{82E1421F-501B-4C7E-8E42-95F8D3146AC3}"/>
                  </a:ext>
                </a:extLst>
              </p:cNvPr>
              <p:cNvSpPr/>
              <p:nvPr/>
            </p:nvSpPr>
            <p:spPr>
              <a:xfrm rot="7691066" flipH="1">
                <a:off x="6078410" y="561147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6" name="Овал 475">
                <a:extLst>
                  <a:ext uri="{FF2B5EF4-FFF2-40B4-BE49-F238E27FC236}">
                    <a16:creationId xmlns:a16="http://schemas.microsoft.com/office/drawing/2014/main" id="{432E4E95-BE41-4510-AD91-96A2631C0948}"/>
                  </a:ext>
                </a:extLst>
              </p:cNvPr>
              <p:cNvSpPr/>
              <p:nvPr/>
            </p:nvSpPr>
            <p:spPr>
              <a:xfrm rot="7691066" flipH="1">
                <a:off x="6207953" y="5704455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7" name="Овал 476">
                <a:extLst>
                  <a:ext uri="{FF2B5EF4-FFF2-40B4-BE49-F238E27FC236}">
                    <a16:creationId xmlns:a16="http://schemas.microsoft.com/office/drawing/2014/main" id="{67F7ABF5-F936-4283-9162-94B710F86B08}"/>
                  </a:ext>
                </a:extLst>
              </p:cNvPr>
              <p:cNvSpPr/>
              <p:nvPr/>
            </p:nvSpPr>
            <p:spPr>
              <a:xfrm rot="7691066" flipH="1">
                <a:off x="5973609" y="5642552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8" name="Овал 477">
                <a:extLst>
                  <a:ext uri="{FF2B5EF4-FFF2-40B4-BE49-F238E27FC236}">
                    <a16:creationId xmlns:a16="http://schemas.microsoft.com/office/drawing/2014/main" id="{C337B0D7-3E73-4053-A30B-2B32988C1511}"/>
                  </a:ext>
                </a:extLst>
              </p:cNvPr>
              <p:cNvSpPr/>
              <p:nvPr/>
            </p:nvSpPr>
            <p:spPr>
              <a:xfrm rot="7691066" flipH="1">
                <a:off x="6090780" y="5721410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79" name="Овал 478">
                <a:extLst>
                  <a:ext uri="{FF2B5EF4-FFF2-40B4-BE49-F238E27FC236}">
                    <a16:creationId xmlns:a16="http://schemas.microsoft.com/office/drawing/2014/main" id="{4D97CFBA-25EC-4B5C-94DC-70BF51D83EC2}"/>
                  </a:ext>
                </a:extLst>
              </p:cNvPr>
              <p:cNvSpPr/>
              <p:nvPr/>
            </p:nvSpPr>
            <p:spPr>
              <a:xfrm rot="7691066" flipH="1">
                <a:off x="6307859" y="5387634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0" name="Овал 479">
                <a:extLst>
                  <a:ext uri="{FF2B5EF4-FFF2-40B4-BE49-F238E27FC236}">
                    <a16:creationId xmlns:a16="http://schemas.microsoft.com/office/drawing/2014/main" id="{9A94FBE7-B21A-4976-837B-90B34B3F93FD}"/>
                  </a:ext>
                </a:extLst>
              </p:cNvPr>
              <p:cNvSpPr/>
              <p:nvPr/>
            </p:nvSpPr>
            <p:spPr>
              <a:xfrm rot="7691066" flipH="1">
                <a:off x="6377065" y="5421449"/>
                <a:ext cx="77650" cy="817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1" name="Овал 480">
                <a:extLst>
                  <a:ext uri="{FF2B5EF4-FFF2-40B4-BE49-F238E27FC236}">
                    <a16:creationId xmlns:a16="http://schemas.microsoft.com/office/drawing/2014/main" id="{257EFE32-F78C-4560-85E1-C8985CA58CB3}"/>
                  </a:ext>
                </a:extLst>
              </p:cNvPr>
              <p:cNvSpPr/>
              <p:nvPr/>
            </p:nvSpPr>
            <p:spPr>
              <a:xfrm rot="8651905">
                <a:off x="5020337" y="533376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2" name="Овал 481">
                <a:extLst>
                  <a:ext uri="{FF2B5EF4-FFF2-40B4-BE49-F238E27FC236}">
                    <a16:creationId xmlns:a16="http://schemas.microsoft.com/office/drawing/2014/main" id="{814C474A-61CA-4766-A574-47076D6FFBF4}"/>
                  </a:ext>
                </a:extLst>
              </p:cNvPr>
              <p:cNvSpPr/>
              <p:nvPr/>
            </p:nvSpPr>
            <p:spPr>
              <a:xfrm rot="8651905">
                <a:off x="5089543" y="539951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3" name="Овал 482">
                <a:extLst>
                  <a:ext uri="{FF2B5EF4-FFF2-40B4-BE49-F238E27FC236}">
                    <a16:creationId xmlns:a16="http://schemas.microsoft.com/office/drawing/2014/main" id="{DE3EA1A0-A285-4A95-BE29-6828E1F6CA36}"/>
                  </a:ext>
                </a:extLst>
              </p:cNvPr>
              <p:cNvSpPr/>
              <p:nvPr/>
            </p:nvSpPr>
            <p:spPr>
              <a:xfrm rot="8651905">
                <a:off x="5158749" y="546525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4" name="Овал 483">
                <a:extLst>
                  <a:ext uri="{FF2B5EF4-FFF2-40B4-BE49-F238E27FC236}">
                    <a16:creationId xmlns:a16="http://schemas.microsoft.com/office/drawing/2014/main" id="{34063CB5-9EF7-4EBA-93A1-940AB14672AA}"/>
                  </a:ext>
                </a:extLst>
              </p:cNvPr>
              <p:cNvSpPr/>
              <p:nvPr/>
            </p:nvSpPr>
            <p:spPr>
              <a:xfrm rot="8651905">
                <a:off x="5227954" y="553099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5" name="Овал 484">
                <a:extLst>
                  <a:ext uri="{FF2B5EF4-FFF2-40B4-BE49-F238E27FC236}">
                    <a16:creationId xmlns:a16="http://schemas.microsoft.com/office/drawing/2014/main" id="{BCB64AF8-8B92-489D-95BB-CDD05EE843F0}"/>
                  </a:ext>
                </a:extLst>
              </p:cNvPr>
              <p:cNvSpPr/>
              <p:nvPr/>
            </p:nvSpPr>
            <p:spPr>
              <a:xfrm rot="8651905">
                <a:off x="5297160" y="559674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6" name="Овал 485">
                <a:extLst>
                  <a:ext uri="{FF2B5EF4-FFF2-40B4-BE49-F238E27FC236}">
                    <a16:creationId xmlns:a16="http://schemas.microsoft.com/office/drawing/2014/main" id="{1537B4F8-FD9D-4005-9974-758AC6A8992A}"/>
                  </a:ext>
                </a:extLst>
              </p:cNvPr>
              <p:cNvSpPr/>
              <p:nvPr/>
            </p:nvSpPr>
            <p:spPr>
              <a:xfrm rot="8651905">
                <a:off x="5366366" y="566248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7" name="Овал 486">
                <a:extLst>
                  <a:ext uri="{FF2B5EF4-FFF2-40B4-BE49-F238E27FC236}">
                    <a16:creationId xmlns:a16="http://schemas.microsoft.com/office/drawing/2014/main" id="{DA7783D7-7C5F-475B-8456-EBB60E5D2CCC}"/>
                  </a:ext>
                </a:extLst>
              </p:cNvPr>
              <p:cNvSpPr/>
              <p:nvPr/>
            </p:nvSpPr>
            <p:spPr>
              <a:xfrm rot="8651905">
                <a:off x="5435572" y="5728229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8" name="Овал 487">
                <a:extLst>
                  <a:ext uri="{FF2B5EF4-FFF2-40B4-BE49-F238E27FC236}">
                    <a16:creationId xmlns:a16="http://schemas.microsoft.com/office/drawing/2014/main" id="{68662498-12AF-40F9-9F40-31B0FFFC7A10}"/>
                  </a:ext>
                </a:extLst>
              </p:cNvPr>
              <p:cNvSpPr/>
              <p:nvPr/>
            </p:nvSpPr>
            <p:spPr>
              <a:xfrm rot="8651905">
                <a:off x="5214684" y="5363123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9" name="Овал 488">
                <a:extLst>
                  <a:ext uri="{FF2B5EF4-FFF2-40B4-BE49-F238E27FC236}">
                    <a16:creationId xmlns:a16="http://schemas.microsoft.com/office/drawing/2014/main" id="{F63C9181-0E85-443F-BEE1-106077F6616A}"/>
                  </a:ext>
                </a:extLst>
              </p:cNvPr>
              <p:cNvSpPr/>
              <p:nvPr/>
            </p:nvSpPr>
            <p:spPr>
              <a:xfrm rot="8651905">
                <a:off x="5283890" y="542886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0" name="Овал 489">
                <a:extLst>
                  <a:ext uri="{FF2B5EF4-FFF2-40B4-BE49-F238E27FC236}">
                    <a16:creationId xmlns:a16="http://schemas.microsoft.com/office/drawing/2014/main" id="{17CE07BD-84D0-406A-B37A-C9D0A19114F9}"/>
                  </a:ext>
                </a:extLst>
              </p:cNvPr>
              <p:cNvSpPr/>
              <p:nvPr/>
            </p:nvSpPr>
            <p:spPr>
              <a:xfrm rot="8651905">
                <a:off x="5353096" y="5494610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1" name="Овал 490">
                <a:extLst>
                  <a:ext uri="{FF2B5EF4-FFF2-40B4-BE49-F238E27FC236}">
                    <a16:creationId xmlns:a16="http://schemas.microsoft.com/office/drawing/2014/main" id="{797B873D-577A-4AB3-B409-8E3B693C2EAD}"/>
                  </a:ext>
                </a:extLst>
              </p:cNvPr>
              <p:cNvSpPr/>
              <p:nvPr/>
            </p:nvSpPr>
            <p:spPr>
              <a:xfrm rot="8651905">
                <a:off x="5422301" y="5560354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2" name="Овал 491">
                <a:extLst>
                  <a:ext uri="{FF2B5EF4-FFF2-40B4-BE49-F238E27FC236}">
                    <a16:creationId xmlns:a16="http://schemas.microsoft.com/office/drawing/2014/main" id="{4401E7F0-0425-4F40-B976-7D9AD11AC48A}"/>
                  </a:ext>
                </a:extLst>
              </p:cNvPr>
              <p:cNvSpPr/>
              <p:nvPr/>
            </p:nvSpPr>
            <p:spPr>
              <a:xfrm rot="8651905">
                <a:off x="5007804" y="546271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3" name="Овал 492">
                <a:extLst>
                  <a:ext uri="{FF2B5EF4-FFF2-40B4-BE49-F238E27FC236}">
                    <a16:creationId xmlns:a16="http://schemas.microsoft.com/office/drawing/2014/main" id="{02DE733B-1263-4A27-AB31-FAF148727B0A}"/>
                  </a:ext>
                </a:extLst>
              </p:cNvPr>
              <p:cNvSpPr/>
              <p:nvPr/>
            </p:nvSpPr>
            <p:spPr>
              <a:xfrm rot="8651905">
                <a:off x="5077010" y="5528455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4" name="Овал 493">
                <a:extLst>
                  <a:ext uri="{FF2B5EF4-FFF2-40B4-BE49-F238E27FC236}">
                    <a16:creationId xmlns:a16="http://schemas.microsoft.com/office/drawing/2014/main" id="{A5E585CF-EF70-4E29-8607-8BAD7465A9BB}"/>
                  </a:ext>
                </a:extLst>
              </p:cNvPr>
              <p:cNvSpPr/>
              <p:nvPr/>
            </p:nvSpPr>
            <p:spPr>
              <a:xfrm rot="8651905">
                <a:off x="5146215" y="5594198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5" name="Овал 494">
                <a:extLst>
                  <a:ext uri="{FF2B5EF4-FFF2-40B4-BE49-F238E27FC236}">
                    <a16:creationId xmlns:a16="http://schemas.microsoft.com/office/drawing/2014/main" id="{39F74866-A16F-49AC-AA36-F56684D274C6}"/>
                  </a:ext>
                </a:extLst>
              </p:cNvPr>
              <p:cNvSpPr/>
              <p:nvPr/>
            </p:nvSpPr>
            <p:spPr>
              <a:xfrm rot="8651905">
                <a:off x="5215421" y="5659942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6" name="Овал 495">
                <a:extLst>
                  <a:ext uri="{FF2B5EF4-FFF2-40B4-BE49-F238E27FC236}">
                    <a16:creationId xmlns:a16="http://schemas.microsoft.com/office/drawing/2014/main" id="{F49EE168-C0E6-4A4E-8014-F35E3C12A911}"/>
                  </a:ext>
                </a:extLst>
              </p:cNvPr>
              <p:cNvSpPr/>
              <p:nvPr/>
            </p:nvSpPr>
            <p:spPr>
              <a:xfrm rot="8651905">
                <a:off x="5020337" y="5613624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7" name="Овал 496">
                <a:extLst>
                  <a:ext uri="{FF2B5EF4-FFF2-40B4-BE49-F238E27FC236}">
                    <a16:creationId xmlns:a16="http://schemas.microsoft.com/office/drawing/2014/main" id="{06C44C96-3CC7-4A79-BB27-056DB0A41C95}"/>
                  </a:ext>
                </a:extLst>
              </p:cNvPr>
              <p:cNvSpPr/>
              <p:nvPr/>
            </p:nvSpPr>
            <p:spPr>
              <a:xfrm rot="8651905">
                <a:off x="5089543" y="567936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8" name="Овал 497">
                <a:extLst>
                  <a:ext uri="{FF2B5EF4-FFF2-40B4-BE49-F238E27FC236}">
                    <a16:creationId xmlns:a16="http://schemas.microsoft.com/office/drawing/2014/main" id="{2EB6FB97-F17E-47F5-B99C-5D5C4BDB0814}"/>
                  </a:ext>
                </a:extLst>
              </p:cNvPr>
              <p:cNvSpPr/>
              <p:nvPr/>
            </p:nvSpPr>
            <p:spPr>
              <a:xfrm rot="8651905">
                <a:off x="5375665" y="5370357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99" name="Овал 498">
                <a:extLst>
                  <a:ext uri="{FF2B5EF4-FFF2-40B4-BE49-F238E27FC236}">
                    <a16:creationId xmlns:a16="http://schemas.microsoft.com/office/drawing/2014/main" id="{1E2EE43E-0EAD-4303-95D6-44C535A39D7D}"/>
                  </a:ext>
                </a:extLst>
              </p:cNvPr>
              <p:cNvSpPr/>
              <p:nvPr/>
            </p:nvSpPr>
            <p:spPr>
              <a:xfrm rot="8651905">
                <a:off x="5444871" y="5436101"/>
                <a:ext cx="81739" cy="7765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0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D64A69-B2D9-41BD-8F2C-F6944B8A998F}"/>
              </a:ext>
            </a:extLst>
          </p:cNvPr>
          <p:cNvSpPr/>
          <p:nvPr/>
        </p:nvSpPr>
        <p:spPr>
          <a:xfrm>
            <a:off x="479376" y="1844824"/>
            <a:ext cx="1080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</a:t>
            </a:r>
          </a:p>
        </p:txBody>
      </p:sp>
      <p:sp>
        <p:nvSpPr>
          <p:cNvPr id="19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19536" y="1124744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19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95" name="Группа 194">
            <a:extLst>
              <a:ext uri="{FF2B5EF4-FFF2-40B4-BE49-F238E27FC236}">
                <a16:creationId xmlns:a16="http://schemas.microsoft.com/office/drawing/2014/main" id="{ECB8739F-A992-41C8-84CC-01BA721BDA4E}"/>
              </a:ext>
            </a:extLst>
          </p:cNvPr>
          <p:cNvGrpSpPr/>
          <p:nvPr/>
        </p:nvGrpSpPr>
        <p:grpSpPr>
          <a:xfrm>
            <a:off x="767408" y="3420702"/>
            <a:ext cx="4099583" cy="3437298"/>
            <a:chOff x="539552" y="2852936"/>
            <a:chExt cx="4587093" cy="3846052"/>
          </a:xfrm>
        </p:grpSpPr>
        <p:cxnSp>
          <p:nvCxnSpPr>
            <p:cNvPr id="196" name="Прямая со стрелкой 195">
              <a:extLst>
                <a:ext uri="{FF2B5EF4-FFF2-40B4-BE49-F238E27FC236}">
                  <a16:creationId xmlns:a16="http://schemas.microsoft.com/office/drawing/2014/main" id="{C6357399-0D94-4E68-9180-3FB78901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305" y="2852936"/>
              <a:ext cx="0" cy="3846052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Прямая со стрелкой 196">
              <a:extLst>
                <a:ext uri="{FF2B5EF4-FFF2-40B4-BE49-F238E27FC236}">
                  <a16:creationId xmlns:a16="http://schemas.microsoft.com/office/drawing/2014/main" id="{8E6FBD7E-E69A-452C-9E3D-C74C5CBC5664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6165305"/>
              <a:ext cx="4587093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FBE7E001-D183-4386-B9D7-7C46C6F053BB}"/>
                </a:ext>
              </a:extLst>
            </p:cNvPr>
            <p:cNvSpPr/>
            <p:nvPr/>
          </p:nvSpPr>
          <p:spPr>
            <a:xfrm rot="8651905">
              <a:off x="2535045" y="480048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7301FCE7-EB68-4022-AA51-338BA72C248A}"/>
                </a:ext>
              </a:extLst>
            </p:cNvPr>
            <p:cNvSpPr/>
            <p:nvPr/>
          </p:nvSpPr>
          <p:spPr>
            <a:xfrm rot="8651905">
              <a:off x="2687445" y="4952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id="{AC5E3886-6715-48F2-BD07-79DC2C4A3FFB}"/>
                </a:ext>
              </a:extLst>
            </p:cNvPr>
            <p:cNvSpPr/>
            <p:nvPr/>
          </p:nvSpPr>
          <p:spPr>
            <a:xfrm rot="8651905">
              <a:off x="2839845" y="51052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id="{6E763FFF-90AD-4464-B12C-2A26A2E5CB14}"/>
                </a:ext>
              </a:extLst>
            </p:cNvPr>
            <p:cNvSpPr/>
            <p:nvPr/>
          </p:nvSpPr>
          <p:spPr>
            <a:xfrm rot="8651905">
              <a:off x="2992245" y="52576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id="{FAD7E886-F73E-4AF1-934B-1640F9B1930B}"/>
                </a:ext>
              </a:extLst>
            </p:cNvPr>
            <p:cNvSpPr/>
            <p:nvPr/>
          </p:nvSpPr>
          <p:spPr>
            <a:xfrm rot="8651905">
              <a:off x="3144645" y="54100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id="{AE1CD110-A19E-4205-8DE7-10F80D962F18}"/>
                </a:ext>
              </a:extLst>
            </p:cNvPr>
            <p:cNvSpPr/>
            <p:nvPr/>
          </p:nvSpPr>
          <p:spPr>
            <a:xfrm rot="8651905">
              <a:off x="3297045" y="55624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77718156-EDC7-4DD7-AB33-FAB287E9BD18}"/>
                </a:ext>
              </a:extLst>
            </p:cNvPr>
            <p:cNvSpPr/>
            <p:nvPr/>
          </p:nvSpPr>
          <p:spPr>
            <a:xfrm rot="8651905">
              <a:off x="3449446" y="571488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6A9B9E56-420F-454E-9A66-7E975DB35503}"/>
                </a:ext>
              </a:extLst>
            </p:cNvPr>
            <p:cNvSpPr/>
            <p:nvPr/>
          </p:nvSpPr>
          <p:spPr>
            <a:xfrm rot="8651905">
              <a:off x="2963022" y="48685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4B6565E9-0788-4F03-90DE-518AED949AF1}"/>
                </a:ext>
              </a:extLst>
            </p:cNvPr>
            <p:cNvSpPr/>
            <p:nvPr/>
          </p:nvSpPr>
          <p:spPr>
            <a:xfrm rot="8651905">
              <a:off x="3115422" y="50209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id="{4E5CAF2A-CF5E-44F3-958D-ADFDE59CDE16}"/>
                </a:ext>
              </a:extLst>
            </p:cNvPr>
            <p:cNvSpPr/>
            <p:nvPr/>
          </p:nvSpPr>
          <p:spPr>
            <a:xfrm rot="8651905">
              <a:off x="3267822" y="517333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id="{938CFC86-D25A-4928-8245-D82DCA7A7711}"/>
                </a:ext>
              </a:extLst>
            </p:cNvPr>
            <p:cNvSpPr/>
            <p:nvPr/>
          </p:nvSpPr>
          <p:spPr>
            <a:xfrm rot="8651905">
              <a:off x="3420222" y="5325736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id="{8A2CCAC6-4444-4FE3-8CEC-7CB1E908697F}"/>
                </a:ext>
              </a:extLst>
            </p:cNvPr>
            <p:cNvSpPr/>
            <p:nvPr/>
          </p:nvSpPr>
          <p:spPr>
            <a:xfrm rot="8651905">
              <a:off x="2507445" y="50993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id="{34872F56-3492-4071-B1E7-46EF03EAF654}"/>
                </a:ext>
              </a:extLst>
            </p:cNvPr>
            <p:cNvSpPr/>
            <p:nvPr/>
          </p:nvSpPr>
          <p:spPr>
            <a:xfrm rot="8651905">
              <a:off x="2659845" y="52517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2AAFACD5-8241-4C5B-A25C-C5AD7D855AD8}"/>
                </a:ext>
              </a:extLst>
            </p:cNvPr>
            <p:cNvSpPr/>
            <p:nvPr/>
          </p:nvSpPr>
          <p:spPr>
            <a:xfrm rot="8651905">
              <a:off x="2812245" y="5404192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B78B7296-5B42-41A6-ADE9-5D725692E9A3}"/>
                </a:ext>
              </a:extLst>
            </p:cNvPr>
            <p:cNvSpPr/>
            <p:nvPr/>
          </p:nvSpPr>
          <p:spPr>
            <a:xfrm rot="8651905">
              <a:off x="2964645" y="555659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CA3D0A5E-39BA-4827-A630-0E4F421EC004}"/>
                </a:ext>
              </a:extLst>
            </p:cNvPr>
            <p:cNvSpPr/>
            <p:nvPr/>
          </p:nvSpPr>
          <p:spPr>
            <a:xfrm rot="8651905">
              <a:off x="2535045" y="54492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4" name="Овал 213">
              <a:extLst>
                <a:ext uri="{FF2B5EF4-FFF2-40B4-BE49-F238E27FC236}">
                  <a16:creationId xmlns:a16="http://schemas.microsoft.com/office/drawing/2014/main" id="{A0BCEDEC-6DED-4B5F-9C73-74E9556793D2}"/>
                </a:ext>
              </a:extLst>
            </p:cNvPr>
            <p:cNvSpPr/>
            <p:nvPr/>
          </p:nvSpPr>
          <p:spPr>
            <a:xfrm rot="8651905">
              <a:off x="2687445" y="560162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5" name="Овал 214">
              <a:extLst>
                <a:ext uri="{FF2B5EF4-FFF2-40B4-BE49-F238E27FC236}">
                  <a16:creationId xmlns:a16="http://schemas.microsoft.com/office/drawing/2014/main" id="{1AC8FB8B-148D-431C-BDBA-1CDE7DF34AE7}"/>
                </a:ext>
              </a:extLst>
            </p:cNvPr>
            <p:cNvSpPr/>
            <p:nvPr/>
          </p:nvSpPr>
          <p:spPr>
            <a:xfrm rot="8651905">
              <a:off x="3317523" y="48853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8" name="Овал 217">
              <a:extLst>
                <a:ext uri="{FF2B5EF4-FFF2-40B4-BE49-F238E27FC236}">
                  <a16:creationId xmlns:a16="http://schemas.microsoft.com/office/drawing/2014/main" id="{7F467750-862A-43B1-BD8C-A9E66245C7CA}"/>
                </a:ext>
              </a:extLst>
            </p:cNvPr>
            <p:cNvSpPr/>
            <p:nvPr/>
          </p:nvSpPr>
          <p:spPr>
            <a:xfrm rot="8651905">
              <a:off x="3469923" y="5037705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9" name="Овал 218">
              <a:extLst>
                <a:ext uri="{FF2B5EF4-FFF2-40B4-BE49-F238E27FC236}">
                  <a16:creationId xmlns:a16="http://schemas.microsoft.com/office/drawing/2014/main" id="{E397E1EC-F6BC-4E40-8B69-D6326F1D3163}"/>
                </a:ext>
              </a:extLst>
            </p:cNvPr>
            <p:cNvSpPr/>
            <p:nvPr/>
          </p:nvSpPr>
          <p:spPr>
            <a:xfrm rot="7691066" flipH="1">
              <a:off x="3595116" y="33542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0" name="Овал 219">
              <a:extLst>
                <a:ext uri="{FF2B5EF4-FFF2-40B4-BE49-F238E27FC236}">
                  <a16:creationId xmlns:a16="http://schemas.microsoft.com/office/drawing/2014/main" id="{0FA560CB-C831-4A1D-AA7B-A01C93AF0858}"/>
                </a:ext>
              </a:extLst>
            </p:cNvPr>
            <p:cNvSpPr/>
            <p:nvPr/>
          </p:nvSpPr>
          <p:spPr>
            <a:xfrm rot="7691066" flipH="1">
              <a:off x="3747516" y="35066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1" name="Овал 220">
              <a:extLst>
                <a:ext uri="{FF2B5EF4-FFF2-40B4-BE49-F238E27FC236}">
                  <a16:creationId xmlns:a16="http://schemas.microsoft.com/office/drawing/2014/main" id="{ABAE8DBA-4A65-4F62-9084-588261FFB77F}"/>
                </a:ext>
              </a:extLst>
            </p:cNvPr>
            <p:cNvSpPr/>
            <p:nvPr/>
          </p:nvSpPr>
          <p:spPr>
            <a:xfrm rot="7691066" flipH="1">
              <a:off x="3899916" y="36590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2" name="Овал 221">
              <a:extLst>
                <a:ext uri="{FF2B5EF4-FFF2-40B4-BE49-F238E27FC236}">
                  <a16:creationId xmlns:a16="http://schemas.microsoft.com/office/drawing/2014/main" id="{7D858764-F87E-4E14-99AF-D84FACC4F21F}"/>
                </a:ext>
              </a:extLst>
            </p:cNvPr>
            <p:cNvSpPr/>
            <p:nvPr/>
          </p:nvSpPr>
          <p:spPr>
            <a:xfrm rot="7691066" flipH="1">
              <a:off x="4052316" y="38114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3" name="Овал 222">
              <a:extLst>
                <a:ext uri="{FF2B5EF4-FFF2-40B4-BE49-F238E27FC236}">
                  <a16:creationId xmlns:a16="http://schemas.microsoft.com/office/drawing/2014/main" id="{FD762405-13FC-4AB5-920E-E48B499D3BD4}"/>
                </a:ext>
              </a:extLst>
            </p:cNvPr>
            <p:cNvSpPr/>
            <p:nvPr/>
          </p:nvSpPr>
          <p:spPr>
            <a:xfrm rot="7691066" flipH="1">
              <a:off x="4204716" y="396381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4" name="Овал 223">
              <a:extLst>
                <a:ext uri="{FF2B5EF4-FFF2-40B4-BE49-F238E27FC236}">
                  <a16:creationId xmlns:a16="http://schemas.microsoft.com/office/drawing/2014/main" id="{68DFDA07-7204-4580-9F1D-D71405BAD9F3}"/>
                </a:ext>
              </a:extLst>
            </p:cNvPr>
            <p:cNvSpPr/>
            <p:nvPr/>
          </p:nvSpPr>
          <p:spPr>
            <a:xfrm rot="7691066" flipH="1">
              <a:off x="4455979" y="413062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5" name="Овал 224">
              <a:extLst>
                <a:ext uri="{FF2B5EF4-FFF2-40B4-BE49-F238E27FC236}">
                  <a16:creationId xmlns:a16="http://schemas.microsoft.com/office/drawing/2014/main" id="{6B1C0C34-7D96-40F3-BEB8-8F0D52AE1274}"/>
                </a:ext>
              </a:extLst>
            </p:cNvPr>
            <p:cNvSpPr/>
            <p:nvPr/>
          </p:nvSpPr>
          <p:spPr>
            <a:xfrm rot="7691066" flipH="1">
              <a:off x="4608380" y="43023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6" name="Овал 225">
              <a:extLst>
                <a:ext uri="{FF2B5EF4-FFF2-40B4-BE49-F238E27FC236}">
                  <a16:creationId xmlns:a16="http://schemas.microsoft.com/office/drawing/2014/main" id="{42B238FD-9BF0-4B81-A97D-F04FD264966E}"/>
                </a:ext>
              </a:extLst>
            </p:cNvPr>
            <p:cNvSpPr/>
            <p:nvPr/>
          </p:nvSpPr>
          <p:spPr>
            <a:xfrm rot="7691066" flipH="1">
              <a:off x="4023093" y="34222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7" name="Овал 226">
              <a:extLst>
                <a:ext uri="{FF2B5EF4-FFF2-40B4-BE49-F238E27FC236}">
                  <a16:creationId xmlns:a16="http://schemas.microsoft.com/office/drawing/2014/main" id="{49C0511C-84A9-4EFB-AEAC-6B44A0B26ADA}"/>
                </a:ext>
              </a:extLst>
            </p:cNvPr>
            <p:cNvSpPr/>
            <p:nvPr/>
          </p:nvSpPr>
          <p:spPr>
            <a:xfrm rot="7691066" flipH="1">
              <a:off x="4175493" y="35746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8" name="Овал 227">
              <a:extLst>
                <a:ext uri="{FF2B5EF4-FFF2-40B4-BE49-F238E27FC236}">
                  <a16:creationId xmlns:a16="http://schemas.microsoft.com/office/drawing/2014/main" id="{B819E2AC-3918-4D31-ACCB-3504DBA53442}"/>
                </a:ext>
              </a:extLst>
            </p:cNvPr>
            <p:cNvSpPr/>
            <p:nvPr/>
          </p:nvSpPr>
          <p:spPr>
            <a:xfrm rot="7691066" flipH="1">
              <a:off x="4327893" y="372705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9" name="Овал 228">
              <a:extLst>
                <a:ext uri="{FF2B5EF4-FFF2-40B4-BE49-F238E27FC236}">
                  <a16:creationId xmlns:a16="http://schemas.microsoft.com/office/drawing/2014/main" id="{8A57D8D2-F38C-4547-A336-F9D214AD8878}"/>
                </a:ext>
              </a:extLst>
            </p:cNvPr>
            <p:cNvSpPr/>
            <p:nvPr/>
          </p:nvSpPr>
          <p:spPr>
            <a:xfrm rot="7691066" flipH="1">
              <a:off x="4480293" y="380544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0" name="Овал 229">
              <a:extLst>
                <a:ext uri="{FF2B5EF4-FFF2-40B4-BE49-F238E27FC236}">
                  <a16:creationId xmlns:a16="http://schemas.microsoft.com/office/drawing/2014/main" id="{EC5F143F-F443-4995-9CBB-1C5036FDE367}"/>
                </a:ext>
              </a:extLst>
            </p:cNvPr>
            <p:cNvSpPr/>
            <p:nvPr/>
          </p:nvSpPr>
          <p:spPr>
            <a:xfrm rot="7691066" flipH="1">
              <a:off x="3567516" y="36531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1" name="Овал 230">
              <a:extLst>
                <a:ext uri="{FF2B5EF4-FFF2-40B4-BE49-F238E27FC236}">
                  <a16:creationId xmlns:a16="http://schemas.microsoft.com/office/drawing/2014/main" id="{261A7097-4B56-48C0-B213-9134961B212A}"/>
                </a:ext>
              </a:extLst>
            </p:cNvPr>
            <p:cNvSpPr/>
            <p:nvPr/>
          </p:nvSpPr>
          <p:spPr>
            <a:xfrm rot="7691066" flipH="1">
              <a:off x="3719916" y="38055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2" name="Овал 231">
              <a:extLst>
                <a:ext uri="{FF2B5EF4-FFF2-40B4-BE49-F238E27FC236}">
                  <a16:creationId xmlns:a16="http://schemas.microsoft.com/office/drawing/2014/main" id="{B8272238-7BA4-47AB-8A25-10C66612B47D}"/>
                </a:ext>
              </a:extLst>
            </p:cNvPr>
            <p:cNvSpPr/>
            <p:nvPr/>
          </p:nvSpPr>
          <p:spPr>
            <a:xfrm rot="7691066" flipH="1">
              <a:off x="3872316" y="395791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3" name="Овал 232">
              <a:extLst>
                <a:ext uri="{FF2B5EF4-FFF2-40B4-BE49-F238E27FC236}">
                  <a16:creationId xmlns:a16="http://schemas.microsoft.com/office/drawing/2014/main" id="{FC217D51-8266-465A-8F27-9C7BE8042641}"/>
                </a:ext>
              </a:extLst>
            </p:cNvPr>
            <p:cNvSpPr/>
            <p:nvPr/>
          </p:nvSpPr>
          <p:spPr>
            <a:xfrm rot="7691066" flipH="1">
              <a:off x="4157587" y="41734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4" name="Овал 233">
              <a:extLst>
                <a:ext uri="{FF2B5EF4-FFF2-40B4-BE49-F238E27FC236}">
                  <a16:creationId xmlns:a16="http://schemas.microsoft.com/office/drawing/2014/main" id="{9FA0A091-DDF5-4891-9C99-6963307E5CC6}"/>
                </a:ext>
              </a:extLst>
            </p:cNvPr>
            <p:cNvSpPr/>
            <p:nvPr/>
          </p:nvSpPr>
          <p:spPr>
            <a:xfrm rot="7691066" flipH="1">
              <a:off x="3641531" y="402995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5" name="Овал 234">
              <a:extLst>
                <a:ext uri="{FF2B5EF4-FFF2-40B4-BE49-F238E27FC236}">
                  <a16:creationId xmlns:a16="http://schemas.microsoft.com/office/drawing/2014/main" id="{55B26BAD-0552-4184-9AB8-C610081365DC}"/>
                </a:ext>
              </a:extLst>
            </p:cNvPr>
            <p:cNvSpPr/>
            <p:nvPr/>
          </p:nvSpPr>
          <p:spPr>
            <a:xfrm rot="7691066" flipH="1">
              <a:off x="3899558" y="421275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6" name="Овал 235">
              <a:extLst>
                <a:ext uri="{FF2B5EF4-FFF2-40B4-BE49-F238E27FC236}">
                  <a16:creationId xmlns:a16="http://schemas.microsoft.com/office/drawing/2014/main" id="{5AB1C9A9-5F3B-419E-BCE2-10E6FDC140B5}"/>
                </a:ext>
              </a:extLst>
            </p:cNvPr>
            <p:cNvSpPr/>
            <p:nvPr/>
          </p:nvSpPr>
          <p:spPr>
            <a:xfrm rot="7691066" flipH="1">
              <a:off x="4377594" y="343902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7" name="Овал 236">
              <a:extLst>
                <a:ext uri="{FF2B5EF4-FFF2-40B4-BE49-F238E27FC236}">
                  <a16:creationId xmlns:a16="http://schemas.microsoft.com/office/drawing/2014/main" id="{B3BF0FCC-2BFF-4EAF-A264-778EAA6F9C0A}"/>
                </a:ext>
              </a:extLst>
            </p:cNvPr>
            <p:cNvSpPr/>
            <p:nvPr/>
          </p:nvSpPr>
          <p:spPr>
            <a:xfrm rot="7691066" flipH="1">
              <a:off x="4529994" y="35174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8" name="Овал 237">
              <a:extLst>
                <a:ext uri="{FF2B5EF4-FFF2-40B4-BE49-F238E27FC236}">
                  <a16:creationId xmlns:a16="http://schemas.microsoft.com/office/drawing/2014/main" id="{26FDD442-2A33-4E23-B649-9D5267B0DAAC}"/>
                </a:ext>
              </a:extLst>
            </p:cNvPr>
            <p:cNvSpPr/>
            <p:nvPr/>
          </p:nvSpPr>
          <p:spPr>
            <a:xfrm rot="8651905">
              <a:off x="1546805" y="3309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9" name="Овал 238">
              <a:extLst>
                <a:ext uri="{FF2B5EF4-FFF2-40B4-BE49-F238E27FC236}">
                  <a16:creationId xmlns:a16="http://schemas.microsoft.com/office/drawing/2014/main" id="{86E1A4F7-C2E0-4553-BF00-A7D82671B0B7}"/>
                </a:ext>
              </a:extLst>
            </p:cNvPr>
            <p:cNvSpPr/>
            <p:nvPr/>
          </p:nvSpPr>
          <p:spPr>
            <a:xfrm rot="8651905">
              <a:off x="1699205" y="3461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0" name="Овал 239">
              <a:extLst>
                <a:ext uri="{FF2B5EF4-FFF2-40B4-BE49-F238E27FC236}">
                  <a16:creationId xmlns:a16="http://schemas.microsoft.com/office/drawing/2014/main" id="{E6CF6A1B-835C-4F28-99AE-DBDCE4DD4083}"/>
                </a:ext>
              </a:extLst>
            </p:cNvPr>
            <p:cNvSpPr/>
            <p:nvPr/>
          </p:nvSpPr>
          <p:spPr>
            <a:xfrm rot="8651905">
              <a:off x="1851605" y="36142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1" name="Овал 240">
              <a:extLst>
                <a:ext uri="{FF2B5EF4-FFF2-40B4-BE49-F238E27FC236}">
                  <a16:creationId xmlns:a16="http://schemas.microsoft.com/office/drawing/2014/main" id="{C6237032-0429-4B4C-AAA2-B50EC9C5DCC0}"/>
                </a:ext>
              </a:extLst>
            </p:cNvPr>
            <p:cNvSpPr/>
            <p:nvPr/>
          </p:nvSpPr>
          <p:spPr>
            <a:xfrm rot="8651905">
              <a:off x="2004005" y="37666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3B6D50A9-F505-4B32-8631-8F44924207A5}"/>
                </a:ext>
              </a:extLst>
            </p:cNvPr>
            <p:cNvSpPr/>
            <p:nvPr/>
          </p:nvSpPr>
          <p:spPr>
            <a:xfrm rot="8651905">
              <a:off x="2156405" y="39190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1114BA35-3C9F-4089-9725-AAD03B21E82D}"/>
                </a:ext>
              </a:extLst>
            </p:cNvPr>
            <p:cNvSpPr/>
            <p:nvPr/>
          </p:nvSpPr>
          <p:spPr>
            <a:xfrm rot="8651905">
              <a:off x="2308805" y="40714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A0FEED71-4B39-4B34-9796-7EBF870CB1F3}"/>
                </a:ext>
              </a:extLst>
            </p:cNvPr>
            <p:cNvSpPr/>
            <p:nvPr/>
          </p:nvSpPr>
          <p:spPr>
            <a:xfrm rot="8651905">
              <a:off x="2461205" y="422382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16EE9D56-41D0-46C3-B9E5-6FA39064E9F6}"/>
                </a:ext>
              </a:extLst>
            </p:cNvPr>
            <p:cNvSpPr/>
            <p:nvPr/>
          </p:nvSpPr>
          <p:spPr>
            <a:xfrm rot="8651905">
              <a:off x="1974782" y="33774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56D58BBD-0263-4BDF-9118-718F1EF7F204}"/>
                </a:ext>
              </a:extLst>
            </p:cNvPr>
            <p:cNvSpPr/>
            <p:nvPr/>
          </p:nvSpPr>
          <p:spPr>
            <a:xfrm rot="8651905">
              <a:off x="2127182" y="35298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7" name="Овал 246">
              <a:extLst>
                <a:ext uri="{FF2B5EF4-FFF2-40B4-BE49-F238E27FC236}">
                  <a16:creationId xmlns:a16="http://schemas.microsoft.com/office/drawing/2014/main" id="{1A08DC63-DD6B-4775-8B14-B1AC169642FD}"/>
                </a:ext>
              </a:extLst>
            </p:cNvPr>
            <p:cNvSpPr/>
            <p:nvPr/>
          </p:nvSpPr>
          <p:spPr>
            <a:xfrm rot="8651905">
              <a:off x="2279582" y="36822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8" name="Овал 247">
              <a:extLst>
                <a:ext uri="{FF2B5EF4-FFF2-40B4-BE49-F238E27FC236}">
                  <a16:creationId xmlns:a16="http://schemas.microsoft.com/office/drawing/2014/main" id="{2CDCFDD4-DE58-437D-9D4E-4E26926B78CC}"/>
                </a:ext>
              </a:extLst>
            </p:cNvPr>
            <p:cNvSpPr/>
            <p:nvPr/>
          </p:nvSpPr>
          <p:spPr>
            <a:xfrm rot="8651905">
              <a:off x="2431982" y="3834669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9" name="Овал 248">
              <a:extLst>
                <a:ext uri="{FF2B5EF4-FFF2-40B4-BE49-F238E27FC236}">
                  <a16:creationId xmlns:a16="http://schemas.microsoft.com/office/drawing/2014/main" id="{9D2E2522-2C7A-4EB9-8E5C-DFAE1FBB915D}"/>
                </a:ext>
              </a:extLst>
            </p:cNvPr>
            <p:cNvSpPr/>
            <p:nvPr/>
          </p:nvSpPr>
          <p:spPr>
            <a:xfrm rot="8651905">
              <a:off x="1519205" y="36083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0" name="Овал 249">
              <a:extLst>
                <a:ext uri="{FF2B5EF4-FFF2-40B4-BE49-F238E27FC236}">
                  <a16:creationId xmlns:a16="http://schemas.microsoft.com/office/drawing/2014/main" id="{111C6B65-94AB-4E5F-A85E-1BE53F628F29}"/>
                </a:ext>
              </a:extLst>
            </p:cNvPr>
            <p:cNvSpPr/>
            <p:nvPr/>
          </p:nvSpPr>
          <p:spPr>
            <a:xfrm rot="8651905">
              <a:off x="1671605" y="37607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1" name="Овал 250">
              <a:extLst>
                <a:ext uri="{FF2B5EF4-FFF2-40B4-BE49-F238E27FC236}">
                  <a16:creationId xmlns:a16="http://schemas.microsoft.com/office/drawing/2014/main" id="{264FD5B9-4FAD-4220-8CD2-81D8E901E730}"/>
                </a:ext>
              </a:extLst>
            </p:cNvPr>
            <p:cNvSpPr/>
            <p:nvPr/>
          </p:nvSpPr>
          <p:spPr>
            <a:xfrm rot="8651905">
              <a:off x="1824005" y="39131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2" name="Овал 251">
              <a:extLst>
                <a:ext uri="{FF2B5EF4-FFF2-40B4-BE49-F238E27FC236}">
                  <a16:creationId xmlns:a16="http://schemas.microsoft.com/office/drawing/2014/main" id="{19B726C4-4117-4A22-99AE-5EFE4ED7D226}"/>
                </a:ext>
              </a:extLst>
            </p:cNvPr>
            <p:cNvSpPr/>
            <p:nvPr/>
          </p:nvSpPr>
          <p:spPr>
            <a:xfrm rot="8651905">
              <a:off x="1976405" y="406552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3" name="Овал 252">
              <a:extLst>
                <a:ext uri="{FF2B5EF4-FFF2-40B4-BE49-F238E27FC236}">
                  <a16:creationId xmlns:a16="http://schemas.microsoft.com/office/drawing/2014/main" id="{F7C2DE56-5B8E-4D95-BC27-F5AC2354596C}"/>
                </a:ext>
              </a:extLst>
            </p:cNvPr>
            <p:cNvSpPr/>
            <p:nvPr/>
          </p:nvSpPr>
          <p:spPr>
            <a:xfrm rot="8651905">
              <a:off x="1546805" y="39581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4" name="Овал 253">
              <a:extLst>
                <a:ext uri="{FF2B5EF4-FFF2-40B4-BE49-F238E27FC236}">
                  <a16:creationId xmlns:a16="http://schemas.microsoft.com/office/drawing/2014/main" id="{A450AF80-CD35-45D5-8162-CCB905274D3C}"/>
                </a:ext>
              </a:extLst>
            </p:cNvPr>
            <p:cNvSpPr/>
            <p:nvPr/>
          </p:nvSpPr>
          <p:spPr>
            <a:xfrm rot="8651905">
              <a:off x="1699205" y="4110554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5" name="Овал 254">
              <a:extLst>
                <a:ext uri="{FF2B5EF4-FFF2-40B4-BE49-F238E27FC236}">
                  <a16:creationId xmlns:a16="http://schemas.microsoft.com/office/drawing/2014/main" id="{1FFA31B1-E241-455F-882F-B2083CC311F9}"/>
                </a:ext>
              </a:extLst>
            </p:cNvPr>
            <p:cNvSpPr/>
            <p:nvPr/>
          </p:nvSpPr>
          <p:spPr>
            <a:xfrm rot="8651905">
              <a:off x="2329283" y="33942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6" name="Овал 255">
              <a:extLst>
                <a:ext uri="{FF2B5EF4-FFF2-40B4-BE49-F238E27FC236}">
                  <a16:creationId xmlns:a16="http://schemas.microsoft.com/office/drawing/2014/main" id="{B2CD97A2-7AF3-49D6-B70D-1EB8C7C52462}"/>
                </a:ext>
              </a:extLst>
            </p:cNvPr>
            <p:cNvSpPr/>
            <p:nvPr/>
          </p:nvSpPr>
          <p:spPr>
            <a:xfrm rot="8651905">
              <a:off x="2481683" y="3546638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80" name="Группа 379">
            <a:extLst>
              <a:ext uri="{FF2B5EF4-FFF2-40B4-BE49-F238E27FC236}">
                <a16:creationId xmlns:a16="http://schemas.microsoft.com/office/drawing/2014/main" id="{6D6A3BB6-4D17-48D3-A7AE-D56B28A1F2AA}"/>
              </a:ext>
            </a:extLst>
          </p:cNvPr>
          <p:cNvGrpSpPr/>
          <p:nvPr/>
        </p:nvGrpSpPr>
        <p:grpSpPr>
          <a:xfrm>
            <a:off x="8938797" y="2061694"/>
            <a:ext cx="2968864" cy="2489246"/>
            <a:chOff x="6707802" y="3305046"/>
            <a:chExt cx="2169067" cy="1818656"/>
          </a:xfrm>
        </p:grpSpPr>
        <p:cxnSp>
          <p:nvCxnSpPr>
            <p:cNvPr id="381" name="Прямая со стрелкой 380">
              <a:extLst>
                <a:ext uri="{FF2B5EF4-FFF2-40B4-BE49-F238E27FC236}">
                  <a16:creationId xmlns:a16="http://schemas.microsoft.com/office/drawing/2014/main" id="{92C77A8E-7F64-4E2D-A726-DA11F1124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9737" y="3305046"/>
              <a:ext cx="0" cy="181865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Прямая со стрелкой 381">
              <a:extLst>
                <a:ext uri="{FF2B5EF4-FFF2-40B4-BE49-F238E27FC236}">
                  <a16:creationId xmlns:a16="http://schemas.microsoft.com/office/drawing/2014/main" id="{7802780A-4A70-4F55-ADF9-17542D1F0680}"/>
                </a:ext>
              </a:extLst>
            </p:cNvPr>
            <p:cNvCxnSpPr>
              <a:cxnSpLocks/>
            </p:cNvCxnSpPr>
            <p:nvPr/>
          </p:nvCxnSpPr>
          <p:spPr>
            <a:xfrm>
              <a:off x="6707802" y="4871343"/>
              <a:ext cx="2169067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Овал 382">
              <a:extLst>
                <a:ext uri="{FF2B5EF4-FFF2-40B4-BE49-F238E27FC236}">
                  <a16:creationId xmlns:a16="http://schemas.microsoft.com/office/drawing/2014/main" id="{297748E3-CDCB-4422-B40A-E8C4DFF49C6F}"/>
                </a:ext>
              </a:extLst>
            </p:cNvPr>
            <p:cNvSpPr/>
            <p:nvPr/>
          </p:nvSpPr>
          <p:spPr>
            <a:xfrm rot="7691066" flipH="1">
              <a:off x="8152665" y="3542080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4" name="Овал 383">
              <a:extLst>
                <a:ext uri="{FF2B5EF4-FFF2-40B4-BE49-F238E27FC236}">
                  <a16:creationId xmlns:a16="http://schemas.microsoft.com/office/drawing/2014/main" id="{DA269738-1620-4686-891F-D61A84B670EC}"/>
                </a:ext>
              </a:extLst>
            </p:cNvPr>
            <p:cNvSpPr/>
            <p:nvPr/>
          </p:nvSpPr>
          <p:spPr>
            <a:xfrm rot="7691066" flipH="1">
              <a:off x="8224730" y="3614144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5" name="Овал 384">
              <a:extLst>
                <a:ext uri="{FF2B5EF4-FFF2-40B4-BE49-F238E27FC236}">
                  <a16:creationId xmlns:a16="http://schemas.microsoft.com/office/drawing/2014/main" id="{444CB798-244D-4EF9-985A-6D99615C9C38}"/>
                </a:ext>
              </a:extLst>
            </p:cNvPr>
            <p:cNvSpPr/>
            <p:nvPr/>
          </p:nvSpPr>
          <p:spPr>
            <a:xfrm rot="7691066" flipH="1">
              <a:off x="8296794" y="3686209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6" name="Овал 385">
              <a:extLst>
                <a:ext uri="{FF2B5EF4-FFF2-40B4-BE49-F238E27FC236}">
                  <a16:creationId xmlns:a16="http://schemas.microsoft.com/office/drawing/2014/main" id="{357C3F65-507B-4176-899F-0943043F6B57}"/>
                </a:ext>
              </a:extLst>
            </p:cNvPr>
            <p:cNvSpPr/>
            <p:nvPr/>
          </p:nvSpPr>
          <p:spPr>
            <a:xfrm rot="7691066" flipH="1">
              <a:off x="8368858" y="3758273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7" name="Овал 386">
              <a:extLst>
                <a:ext uri="{FF2B5EF4-FFF2-40B4-BE49-F238E27FC236}">
                  <a16:creationId xmlns:a16="http://schemas.microsoft.com/office/drawing/2014/main" id="{649FEE41-C317-4BBD-9E9F-CF24F7750287}"/>
                </a:ext>
              </a:extLst>
            </p:cNvPr>
            <p:cNvSpPr/>
            <p:nvPr/>
          </p:nvSpPr>
          <p:spPr>
            <a:xfrm rot="7691066" flipH="1">
              <a:off x="8440923" y="3830337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8" name="Овал 387">
              <a:extLst>
                <a:ext uri="{FF2B5EF4-FFF2-40B4-BE49-F238E27FC236}">
                  <a16:creationId xmlns:a16="http://schemas.microsoft.com/office/drawing/2014/main" id="{68476172-130B-4F18-8DCA-77046351AE77}"/>
                </a:ext>
              </a:extLst>
            </p:cNvPr>
            <p:cNvSpPr/>
            <p:nvPr/>
          </p:nvSpPr>
          <p:spPr>
            <a:xfrm rot="7691066" flipH="1">
              <a:off x="8559736" y="3909217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9" name="Овал 388">
              <a:extLst>
                <a:ext uri="{FF2B5EF4-FFF2-40B4-BE49-F238E27FC236}">
                  <a16:creationId xmlns:a16="http://schemas.microsoft.com/office/drawing/2014/main" id="{B723484C-B950-45AB-A6BB-A2E36262402C}"/>
                </a:ext>
              </a:extLst>
            </p:cNvPr>
            <p:cNvSpPr/>
            <p:nvPr/>
          </p:nvSpPr>
          <p:spPr>
            <a:xfrm rot="7691066" flipH="1">
              <a:off x="8631801" y="3990401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0" name="Овал 389">
              <a:extLst>
                <a:ext uri="{FF2B5EF4-FFF2-40B4-BE49-F238E27FC236}">
                  <a16:creationId xmlns:a16="http://schemas.microsoft.com/office/drawing/2014/main" id="{3680970F-B73F-487F-AC96-E5C9935FD234}"/>
                </a:ext>
              </a:extLst>
            </p:cNvPr>
            <p:cNvSpPr/>
            <p:nvPr/>
          </p:nvSpPr>
          <p:spPr>
            <a:xfrm rot="7691066" flipH="1">
              <a:off x="8355040" y="3574258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1" name="Овал 390">
              <a:extLst>
                <a:ext uri="{FF2B5EF4-FFF2-40B4-BE49-F238E27FC236}">
                  <a16:creationId xmlns:a16="http://schemas.microsoft.com/office/drawing/2014/main" id="{9B00E388-3224-4AA6-B430-1209744DAD28}"/>
                </a:ext>
              </a:extLst>
            </p:cNvPr>
            <p:cNvSpPr/>
            <p:nvPr/>
          </p:nvSpPr>
          <p:spPr>
            <a:xfrm rot="7691066" flipH="1">
              <a:off x="8427104" y="3646322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2" name="Овал 391">
              <a:extLst>
                <a:ext uri="{FF2B5EF4-FFF2-40B4-BE49-F238E27FC236}">
                  <a16:creationId xmlns:a16="http://schemas.microsoft.com/office/drawing/2014/main" id="{F56AF06F-056A-4AAB-B682-ACAD3F882771}"/>
                </a:ext>
              </a:extLst>
            </p:cNvPr>
            <p:cNvSpPr/>
            <p:nvPr/>
          </p:nvSpPr>
          <p:spPr>
            <a:xfrm rot="7691066" flipH="1">
              <a:off x="8499169" y="3718386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3" name="Овал 392">
              <a:extLst>
                <a:ext uri="{FF2B5EF4-FFF2-40B4-BE49-F238E27FC236}">
                  <a16:creationId xmlns:a16="http://schemas.microsoft.com/office/drawing/2014/main" id="{E428AF6B-3E5F-4DF1-A597-CF7C9D1E3784}"/>
                </a:ext>
              </a:extLst>
            </p:cNvPr>
            <p:cNvSpPr/>
            <p:nvPr/>
          </p:nvSpPr>
          <p:spPr>
            <a:xfrm rot="7691066" flipH="1">
              <a:off x="8571233" y="3755452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4" name="Овал 393">
              <a:extLst>
                <a:ext uri="{FF2B5EF4-FFF2-40B4-BE49-F238E27FC236}">
                  <a16:creationId xmlns:a16="http://schemas.microsoft.com/office/drawing/2014/main" id="{CCC01FC0-88D5-40D9-A3D8-F0269979B897}"/>
                </a:ext>
              </a:extLst>
            </p:cNvPr>
            <p:cNvSpPr/>
            <p:nvPr/>
          </p:nvSpPr>
          <p:spPr>
            <a:xfrm rot="7691066" flipH="1">
              <a:off x="8139614" y="3683421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5" name="Овал 394">
              <a:extLst>
                <a:ext uri="{FF2B5EF4-FFF2-40B4-BE49-F238E27FC236}">
                  <a16:creationId xmlns:a16="http://schemas.microsoft.com/office/drawing/2014/main" id="{9953E4CC-69D9-4B68-BB5F-36FE6BAD95C9}"/>
                </a:ext>
              </a:extLst>
            </p:cNvPr>
            <p:cNvSpPr/>
            <p:nvPr/>
          </p:nvSpPr>
          <p:spPr>
            <a:xfrm rot="7691066" flipH="1">
              <a:off x="8211679" y="3755485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6" name="Овал 395">
              <a:extLst>
                <a:ext uri="{FF2B5EF4-FFF2-40B4-BE49-F238E27FC236}">
                  <a16:creationId xmlns:a16="http://schemas.microsoft.com/office/drawing/2014/main" id="{90946F5B-906C-4B6B-BACD-9FDC72D276E4}"/>
                </a:ext>
              </a:extLst>
            </p:cNvPr>
            <p:cNvSpPr/>
            <p:nvPr/>
          </p:nvSpPr>
          <p:spPr>
            <a:xfrm rot="7691066" flipH="1">
              <a:off x="8283743" y="3827549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7" name="Овал 396">
              <a:extLst>
                <a:ext uri="{FF2B5EF4-FFF2-40B4-BE49-F238E27FC236}">
                  <a16:creationId xmlns:a16="http://schemas.microsoft.com/office/drawing/2014/main" id="{052D024F-F7EB-4AFD-A5DC-49EA20B19785}"/>
                </a:ext>
              </a:extLst>
            </p:cNvPr>
            <p:cNvSpPr/>
            <p:nvPr/>
          </p:nvSpPr>
          <p:spPr>
            <a:xfrm rot="7691066" flipH="1">
              <a:off x="8418637" y="3929469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8" name="Овал 397">
              <a:extLst>
                <a:ext uri="{FF2B5EF4-FFF2-40B4-BE49-F238E27FC236}">
                  <a16:creationId xmlns:a16="http://schemas.microsoft.com/office/drawing/2014/main" id="{8AA00876-F47F-4152-ADE7-7790ED7CCE11}"/>
                </a:ext>
              </a:extLst>
            </p:cNvPr>
            <p:cNvSpPr/>
            <p:nvPr/>
          </p:nvSpPr>
          <p:spPr>
            <a:xfrm rot="7691066" flipH="1">
              <a:off x="8174613" y="3861614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9" name="Овал 398">
              <a:extLst>
                <a:ext uri="{FF2B5EF4-FFF2-40B4-BE49-F238E27FC236}">
                  <a16:creationId xmlns:a16="http://schemas.microsoft.com/office/drawing/2014/main" id="{90D0D247-77A8-4B75-AC13-7EA4DB4C143D}"/>
                </a:ext>
              </a:extLst>
            </p:cNvPr>
            <p:cNvSpPr/>
            <p:nvPr/>
          </p:nvSpPr>
          <p:spPr>
            <a:xfrm rot="7691066" flipH="1">
              <a:off x="8296625" y="3948054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0" name="Овал 399">
              <a:extLst>
                <a:ext uri="{FF2B5EF4-FFF2-40B4-BE49-F238E27FC236}">
                  <a16:creationId xmlns:a16="http://schemas.microsoft.com/office/drawing/2014/main" id="{8607A9D1-0A56-4E5D-8CBD-1CCF86209497}"/>
                </a:ext>
              </a:extLst>
            </p:cNvPr>
            <p:cNvSpPr/>
            <p:nvPr/>
          </p:nvSpPr>
          <p:spPr>
            <a:xfrm rot="7691066" flipH="1">
              <a:off x="8522670" y="3582187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1" name="Овал 400">
              <a:extLst>
                <a:ext uri="{FF2B5EF4-FFF2-40B4-BE49-F238E27FC236}">
                  <a16:creationId xmlns:a16="http://schemas.microsoft.com/office/drawing/2014/main" id="{545C4382-6F76-4448-B9BD-84E171BC9CCC}"/>
                </a:ext>
              </a:extLst>
            </p:cNvPr>
            <p:cNvSpPr/>
            <p:nvPr/>
          </p:nvSpPr>
          <p:spPr>
            <a:xfrm rot="7691066" flipH="1">
              <a:off x="8594735" y="3619253"/>
              <a:ext cx="85115" cy="8511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2" name="Овал 401">
              <a:extLst>
                <a:ext uri="{FF2B5EF4-FFF2-40B4-BE49-F238E27FC236}">
                  <a16:creationId xmlns:a16="http://schemas.microsoft.com/office/drawing/2014/main" id="{72579387-340D-472D-BE67-2E0E6004C779}"/>
                </a:ext>
              </a:extLst>
            </p:cNvPr>
            <p:cNvSpPr/>
            <p:nvPr/>
          </p:nvSpPr>
          <p:spPr>
            <a:xfrm rot="8651905">
              <a:off x="7184095" y="3520900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3" name="Овал 402">
              <a:extLst>
                <a:ext uri="{FF2B5EF4-FFF2-40B4-BE49-F238E27FC236}">
                  <a16:creationId xmlns:a16="http://schemas.microsoft.com/office/drawing/2014/main" id="{6D366DB7-B132-4773-9F60-45B8D2470415}"/>
                </a:ext>
              </a:extLst>
            </p:cNvPr>
            <p:cNvSpPr/>
            <p:nvPr/>
          </p:nvSpPr>
          <p:spPr>
            <a:xfrm rot="8651905">
              <a:off x="7256159" y="3592965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4" name="Овал 403">
              <a:extLst>
                <a:ext uri="{FF2B5EF4-FFF2-40B4-BE49-F238E27FC236}">
                  <a16:creationId xmlns:a16="http://schemas.microsoft.com/office/drawing/2014/main" id="{D2B6B02A-3D76-426B-AEDD-3C6D787C9243}"/>
                </a:ext>
              </a:extLst>
            </p:cNvPr>
            <p:cNvSpPr/>
            <p:nvPr/>
          </p:nvSpPr>
          <p:spPr>
            <a:xfrm rot="8651905">
              <a:off x="7328223" y="3665029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5" name="Овал 404">
              <a:extLst>
                <a:ext uri="{FF2B5EF4-FFF2-40B4-BE49-F238E27FC236}">
                  <a16:creationId xmlns:a16="http://schemas.microsoft.com/office/drawing/2014/main" id="{04A3F009-37A7-4B08-A61F-0192B73565A7}"/>
                </a:ext>
              </a:extLst>
            </p:cNvPr>
            <p:cNvSpPr/>
            <p:nvPr/>
          </p:nvSpPr>
          <p:spPr>
            <a:xfrm rot="8651905">
              <a:off x="7400288" y="3737093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6" name="Овал 405">
              <a:extLst>
                <a:ext uri="{FF2B5EF4-FFF2-40B4-BE49-F238E27FC236}">
                  <a16:creationId xmlns:a16="http://schemas.microsoft.com/office/drawing/2014/main" id="{F59DD9E9-4770-4004-AFFA-0115C1EF3558}"/>
                </a:ext>
              </a:extLst>
            </p:cNvPr>
            <p:cNvSpPr/>
            <p:nvPr/>
          </p:nvSpPr>
          <p:spPr>
            <a:xfrm rot="8651905">
              <a:off x="7472352" y="3809158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7" name="Овал 406">
              <a:extLst>
                <a:ext uri="{FF2B5EF4-FFF2-40B4-BE49-F238E27FC236}">
                  <a16:creationId xmlns:a16="http://schemas.microsoft.com/office/drawing/2014/main" id="{47668977-A3BB-4CFE-8426-41A9D37AA834}"/>
                </a:ext>
              </a:extLst>
            </p:cNvPr>
            <p:cNvSpPr/>
            <p:nvPr/>
          </p:nvSpPr>
          <p:spPr>
            <a:xfrm rot="8651905">
              <a:off x="7544416" y="3881222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8" name="Овал 407">
              <a:extLst>
                <a:ext uri="{FF2B5EF4-FFF2-40B4-BE49-F238E27FC236}">
                  <a16:creationId xmlns:a16="http://schemas.microsoft.com/office/drawing/2014/main" id="{4B83AE61-28B7-4846-A789-AAAF3E3FA96F}"/>
                </a:ext>
              </a:extLst>
            </p:cNvPr>
            <p:cNvSpPr/>
            <p:nvPr/>
          </p:nvSpPr>
          <p:spPr>
            <a:xfrm rot="8651905">
              <a:off x="7616481" y="3953286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9" name="Овал 408">
              <a:extLst>
                <a:ext uri="{FF2B5EF4-FFF2-40B4-BE49-F238E27FC236}">
                  <a16:creationId xmlns:a16="http://schemas.microsoft.com/office/drawing/2014/main" id="{96E5EF1A-D2DA-4385-B10E-87E67AF9F805}"/>
                </a:ext>
              </a:extLst>
            </p:cNvPr>
            <p:cNvSpPr/>
            <p:nvPr/>
          </p:nvSpPr>
          <p:spPr>
            <a:xfrm rot="8651905">
              <a:off x="7386469" y="3553078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0" name="Овал 409">
              <a:extLst>
                <a:ext uri="{FF2B5EF4-FFF2-40B4-BE49-F238E27FC236}">
                  <a16:creationId xmlns:a16="http://schemas.microsoft.com/office/drawing/2014/main" id="{072079C0-8DC5-4FDB-BAB0-F440E8F278AD}"/>
                </a:ext>
              </a:extLst>
            </p:cNvPr>
            <p:cNvSpPr/>
            <p:nvPr/>
          </p:nvSpPr>
          <p:spPr>
            <a:xfrm rot="8651905">
              <a:off x="7458534" y="3625143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1" name="Овал 410">
              <a:extLst>
                <a:ext uri="{FF2B5EF4-FFF2-40B4-BE49-F238E27FC236}">
                  <a16:creationId xmlns:a16="http://schemas.microsoft.com/office/drawing/2014/main" id="{B888AB40-7A68-4F9E-8C19-2B70907C1419}"/>
                </a:ext>
              </a:extLst>
            </p:cNvPr>
            <p:cNvSpPr/>
            <p:nvPr/>
          </p:nvSpPr>
          <p:spPr>
            <a:xfrm rot="8651905">
              <a:off x="7530598" y="3697207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2" name="Овал 411">
              <a:extLst>
                <a:ext uri="{FF2B5EF4-FFF2-40B4-BE49-F238E27FC236}">
                  <a16:creationId xmlns:a16="http://schemas.microsoft.com/office/drawing/2014/main" id="{D99575B8-69AF-4415-A140-3088CEA59A14}"/>
                </a:ext>
              </a:extLst>
            </p:cNvPr>
            <p:cNvSpPr/>
            <p:nvPr/>
          </p:nvSpPr>
          <p:spPr>
            <a:xfrm rot="8651905">
              <a:off x="7602662" y="3769271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3" name="Овал 412">
              <a:extLst>
                <a:ext uri="{FF2B5EF4-FFF2-40B4-BE49-F238E27FC236}">
                  <a16:creationId xmlns:a16="http://schemas.microsoft.com/office/drawing/2014/main" id="{08BEDF44-CBB6-4F40-BACB-59A06C6E8D10}"/>
                </a:ext>
              </a:extLst>
            </p:cNvPr>
            <p:cNvSpPr/>
            <p:nvPr/>
          </p:nvSpPr>
          <p:spPr>
            <a:xfrm rot="8651905">
              <a:off x="7171044" y="3662241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4" name="Овал 413">
              <a:extLst>
                <a:ext uri="{FF2B5EF4-FFF2-40B4-BE49-F238E27FC236}">
                  <a16:creationId xmlns:a16="http://schemas.microsoft.com/office/drawing/2014/main" id="{E66FDCEB-DCA2-4D72-86AF-8B79A68BE586}"/>
                </a:ext>
              </a:extLst>
            </p:cNvPr>
            <p:cNvSpPr/>
            <p:nvPr/>
          </p:nvSpPr>
          <p:spPr>
            <a:xfrm rot="8651905">
              <a:off x="7243108" y="3734305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5" name="Овал 414">
              <a:extLst>
                <a:ext uri="{FF2B5EF4-FFF2-40B4-BE49-F238E27FC236}">
                  <a16:creationId xmlns:a16="http://schemas.microsoft.com/office/drawing/2014/main" id="{29153EEE-565C-4B7F-A5B9-90677FA82C2D}"/>
                </a:ext>
              </a:extLst>
            </p:cNvPr>
            <p:cNvSpPr/>
            <p:nvPr/>
          </p:nvSpPr>
          <p:spPr>
            <a:xfrm rot="8651905">
              <a:off x="7315172" y="3806370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6" name="Овал 415">
              <a:extLst>
                <a:ext uri="{FF2B5EF4-FFF2-40B4-BE49-F238E27FC236}">
                  <a16:creationId xmlns:a16="http://schemas.microsoft.com/office/drawing/2014/main" id="{AC9822CB-B015-486B-8010-9D9A9CF2AAA4}"/>
                </a:ext>
              </a:extLst>
            </p:cNvPr>
            <p:cNvSpPr/>
            <p:nvPr/>
          </p:nvSpPr>
          <p:spPr>
            <a:xfrm rot="8651905">
              <a:off x="7387237" y="3878434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7" name="Овал 416">
              <a:extLst>
                <a:ext uri="{FF2B5EF4-FFF2-40B4-BE49-F238E27FC236}">
                  <a16:creationId xmlns:a16="http://schemas.microsoft.com/office/drawing/2014/main" id="{EE1B1FE2-6D04-4A8F-B017-C354CD0FFF47}"/>
                </a:ext>
              </a:extLst>
            </p:cNvPr>
            <p:cNvSpPr/>
            <p:nvPr/>
          </p:nvSpPr>
          <p:spPr>
            <a:xfrm rot="8651905">
              <a:off x="7184095" y="3827663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8" name="Овал 417">
              <a:extLst>
                <a:ext uri="{FF2B5EF4-FFF2-40B4-BE49-F238E27FC236}">
                  <a16:creationId xmlns:a16="http://schemas.microsoft.com/office/drawing/2014/main" id="{091EC212-B741-4890-9566-918B34FA29C8}"/>
                </a:ext>
              </a:extLst>
            </p:cNvPr>
            <p:cNvSpPr/>
            <p:nvPr/>
          </p:nvSpPr>
          <p:spPr>
            <a:xfrm rot="8651905">
              <a:off x="7256159" y="3899727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9" name="Овал 418">
              <a:extLst>
                <a:ext uri="{FF2B5EF4-FFF2-40B4-BE49-F238E27FC236}">
                  <a16:creationId xmlns:a16="http://schemas.microsoft.com/office/drawing/2014/main" id="{F8D47538-7696-4188-88BA-CF76FD5191AB}"/>
                </a:ext>
              </a:extLst>
            </p:cNvPr>
            <p:cNvSpPr/>
            <p:nvPr/>
          </p:nvSpPr>
          <p:spPr>
            <a:xfrm rot="8651905">
              <a:off x="7554100" y="3561008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0" name="Овал 419">
              <a:extLst>
                <a:ext uri="{FF2B5EF4-FFF2-40B4-BE49-F238E27FC236}">
                  <a16:creationId xmlns:a16="http://schemas.microsoft.com/office/drawing/2014/main" id="{2D797E60-3A41-4342-8EA7-C39CA6A17D83}"/>
                </a:ext>
              </a:extLst>
            </p:cNvPr>
            <p:cNvSpPr/>
            <p:nvPr/>
          </p:nvSpPr>
          <p:spPr>
            <a:xfrm rot="8651905">
              <a:off x="7626164" y="3633072"/>
              <a:ext cx="85115" cy="8511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1" name="Группа 420">
            <a:extLst>
              <a:ext uri="{FF2B5EF4-FFF2-40B4-BE49-F238E27FC236}">
                <a16:creationId xmlns:a16="http://schemas.microsoft.com/office/drawing/2014/main" id="{9DD7F27B-8345-4538-937D-D3C6AD20C22E}"/>
              </a:ext>
            </a:extLst>
          </p:cNvPr>
          <p:cNvGrpSpPr/>
          <p:nvPr/>
        </p:nvGrpSpPr>
        <p:grpSpPr>
          <a:xfrm>
            <a:off x="5768191" y="2130087"/>
            <a:ext cx="2914093" cy="2443323"/>
            <a:chOff x="3687799" y="3424590"/>
            <a:chExt cx="2129051" cy="1785104"/>
          </a:xfrm>
        </p:grpSpPr>
        <p:cxnSp>
          <p:nvCxnSpPr>
            <p:cNvPr id="422" name="Прямая со стрелкой 421">
              <a:extLst>
                <a:ext uri="{FF2B5EF4-FFF2-40B4-BE49-F238E27FC236}">
                  <a16:creationId xmlns:a16="http://schemas.microsoft.com/office/drawing/2014/main" id="{03D60DC5-52C3-4A97-A088-4575D93B2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6378" y="3424590"/>
              <a:ext cx="0" cy="178510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Прямая со стрелкой 422">
              <a:extLst>
                <a:ext uri="{FF2B5EF4-FFF2-40B4-BE49-F238E27FC236}">
                  <a16:creationId xmlns:a16="http://schemas.microsoft.com/office/drawing/2014/main" id="{817EAC63-496E-48EA-9E30-2EB026F4D5AA}"/>
                </a:ext>
              </a:extLst>
            </p:cNvPr>
            <p:cNvCxnSpPr>
              <a:cxnSpLocks/>
            </p:cNvCxnSpPr>
            <p:nvPr/>
          </p:nvCxnSpPr>
          <p:spPr>
            <a:xfrm>
              <a:off x="3687799" y="4961991"/>
              <a:ext cx="21290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Овал 423">
              <a:extLst>
                <a:ext uri="{FF2B5EF4-FFF2-40B4-BE49-F238E27FC236}">
                  <a16:creationId xmlns:a16="http://schemas.microsoft.com/office/drawing/2014/main" id="{F8C8E920-3503-484C-8A41-61361AA2DF9C}"/>
                </a:ext>
              </a:extLst>
            </p:cNvPr>
            <p:cNvSpPr/>
            <p:nvPr/>
          </p:nvSpPr>
          <p:spPr>
            <a:xfrm rot="8651905">
              <a:off x="4613986" y="432852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5" name="Овал 424">
              <a:extLst>
                <a:ext uri="{FF2B5EF4-FFF2-40B4-BE49-F238E27FC236}">
                  <a16:creationId xmlns:a16="http://schemas.microsoft.com/office/drawing/2014/main" id="{6CB0E3C1-6CC6-4363-8F15-C61AE088EFEF}"/>
                </a:ext>
              </a:extLst>
            </p:cNvPr>
            <p:cNvSpPr/>
            <p:nvPr/>
          </p:nvSpPr>
          <p:spPr>
            <a:xfrm rot="8651905">
              <a:off x="4684721" y="439926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6" name="Овал 425">
              <a:extLst>
                <a:ext uri="{FF2B5EF4-FFF2-40B4-BE49-F238E27FC236}">
                  <a16:creationId xmlns:a16="http://schemas.microsoft.com/office/drawing/2014/main" id="{00A41DF7-6564-43FF-8581-529BF8DA7852}"/>
                </a:ext>
              </a:extLst>
            </p:cNvPr>
            <p:cNvSpPr/>
            <p:nvPr/>
          </p:nvSpPr>
          <p:spPr>
            <a:xfrm rot="8651905">
              <a:off x="4755456" y="446999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7" name="Овал 426">
              <a:extLst>
                <a:ext uri="{FF2B5EF4-FFF2-40B4-BE49-F238E27FC236}">
                  <a16:creationId xmlns:a16="http://schemas.microsoft.com/office/drawing/2014/main" id="{D28AC624-C748-40C4-9DEC-294E75B69020}"/>
                </a:ext>
              </a:extLst>
            </p:cNvPr>
            <p:cNvSpPr/>
            <p:nvPr/>
          </p:nvSpPr>
          <p:spPr>
            <a:xfrm rot="8651905">
              <a:off x="4826191" y="454073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8" name="Овал 427">
              <a:extLst>
                <a:ext uri="{FF2B5EF4-FFF2-40B4-BE49-F238E27FC236}">
                  <a16:creationId xmlns:a16="http://schemas.microsoft.com/office/drawing/2014/main" id="{1440F685-76FC-436A-B2E1-5633F8EA0CC5}"/>
                </a:ext>
              </a:extLst>
            </p:cNvPr>
            <p:cNvSpPr/>
            <p:nvPr/>
          </p:nvSpPr>
          <p:spPr>
            <a:xfrm rot="8651905">
              <a:off x="4896926" y="461146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9" name="Овал 428">
              <a:extLst>
                <a:ext uri="{FF2B5EF4-FFF2-40B4-BE49-F238E27FC236}">
                  <a16:creationId xmlns:a16="http://schemas.microsoft.com/office/drawing/2014/main" id="{6AD5D2D2-9D8F-4BD2-AD8E-489A43AF9613}"/>
                </a:ext>
              </a:extLst>
            </p:cNvPr>
            <p:cNvSpPr/>
            <p:nvPr/>
          </p:nvSpPr>
          <p:spPr>
            <a:xfrm rot="8651905">
              <a:off x="4967660" y="468219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0" name="Овал 429">
              <a:extLst>
                <a:ext uri="{FF2B5EF4-FFF2-40B4-BE49-F238E27FC236}">
                  <a16:creationId xmlns:a16="http://schemas.microsoft.com/office/drawing/2014/main" id="{69F8B55C-3BAD-48DF-B2B8-A22BB1F391C8}"/>
                </a:ext>
              </a:extLst>
            </p:cNvPr>
            <p:cNvSpPr/>
            <p:nvPr/>
          </p:nvSpPr>
          <p:spPr>
            <a:xfrm rot="8651905">
              <a:off x="5038395" y="475293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1" name="Овал 430">
              <a:extLst>
                <a:ext uri="{FF2B5EF4-FFF2-40B4-BE49-F238E27FC236}">
                  <a16:creationId xmlns:a16="http://schemas.microsoft.com/office/drawing/2014/main" id="{07FDCBBE-19E4-49B6-B296-D9C0E7B46EFF}"/>
                </a:ext>
              </a:extLst>
            </p:cNvPr>
            <p:cNvSpPr/>
            <p:nvPr/>
          </p:nvSpPr>
          <p:spPr>
            <a:xfrm rot="8651905">
              <a:off x="4812627" y="436010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2" name="Овал 431">
              <a:extLst>
                <a:ext uri="{FF2B5EF4-FFF2-40B4-BE49-F238E27FC236}">
                  <a16:creationId xmlns:a16="http://schemas.microsoft.com/office/drawing/2014/main" id="{565FBA4E-A7CA-4874-9AAD-D81EB5911D98}"/>
                </a:ext>
              </a:extLst>
            </p:cNvPr>
            <p:cNvSpPr/>
            <p:nvPr/>
          </p:nvSpPr>
          <p:spPr>
            <a:xfrm rot="8651905">
              <a:off x="4883362" y="443084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3" name="Овал 432">
              <a:extLst>
                <a:ext uri="{FF2B5EF4-FFF2-40B4-BE49-F238E27FC236}">
                  <a16:creationId xmlns:a16="http://schemas.microsoft.com/office/drawing/2014/main" id="{29F6BBB6-D255-4B6A-9290-665932D21792}"/>
                </a:ext>
              </a:extLst>
            </p:cNvPr>
            <p:cNvSpPr/>
            <p:nvPr/>
          </p:nvSpPr>
          <p:spPr>
            <a:xfrm rot="8651905">
              <a:off x="4954097" y="450157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4" name="Овал 433">
              <a:extLst>
                <a:ext uri="{FF2B5EF4-FFF2-40B4-BE49-F238E27FC236}">
                  <a16:creationId xmlns:a16="http://schemas.microsoft.com/office/drawing/2014/main" id="{F6BE54CF-0C2A-4528-B073-B388F9F2A8F5}"/>
                </a:ext>
              </a:extLst>
            </p:cNvPr>
            <p:cNvSpPr/>
            <p:nvPr/>
          </p:nvSpPr>
          <p:spPr>
            <a:xfrm rot="8651905">
              <a:off x="5024832" y="457231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5" name="Овал 434">
              <a:extLst>
                <a:ext uri="{FF2B5EF4-FFF2-40B4-BE49-F238E27FC236}">
                  <a16:creationId xmlns:a16="http://schemas.microsoft.com/office/drawing/2014/main" id="{F42F9AF2-FD51-4C4C-927F-CA394E149B61}"/>
                </a:ext>
              </a:extLst>
            </p:cNvPr>
            <p:cNvSpPr/>
            <p:nvPr/>
          </p:nvSpPr>
          <p:spPr>
            <a:xfrm rot="8651905">
              <a:off x="4601176" y="446725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6" name="Овал 435">
              <a:extLst>
                <a:ext uri="{FF2B5EF4-FFF2-40B4-BE49-F238E27FC236}">
                  <a16:creationId xmlns:a16="http://schemas.microsoft.com/office/drawing/2014/main" id="{A6A4214D-9C66-4F44-B617-462B4B838F9E}"/>
                </a:ext>
              </a:extLst>
            </p:cNvPr>
            <p:cNvSpPr/>
            <p:nvPr/>
          </p:nvSpPr>
          <p:spPr>
            <a:xfrm rot="8651905">
              <a:off x="4671911" y="453799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7" name="Овал 436">
              <a:extLst>
                <a:ext uri="{FF2B5EF4-FFF2-40B4-BE49-F238E27FC236}">
                  <a16:creationId xmlns:a16="http://schemas.microsoft.com/office/drawing/2014/main" id="{A7393DED-60D8-49AE-A1A3-90B95D43CFFA}"/>
                </a:ext>
              </a:extLst>
            </p:cNvPr>
            <p:cNvSpPr/>
            <p:nvPr/>
          </p:nvSpPr>
          <p:spPr>
            <a:xfrm rot="8651905">
              <a:off x="4742646" y="460872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8" name="Овал 437">
              <a:extLst>
                <a:ext uri="{FF2B5EF4-FFF2-40B4-BE49-F238E27FC236}">
                  <a16:creationId xmlns:a16="http://schemas.microsoft.com/office/drawing/2014/main" id="{24693CF7-CF6B-4979-964D-FF19CDAAF2F7}"/>
                </a:ext>
              </a:extLst>
            </p:cNvPr>
            <p:cNvSpPr/>
            <p:nvPr/>
          </p:nvSpPr>
          <p:spPr>
            <a:xfrm rot="8651905">
              <a:off x="4813380" y="467946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9" name="Овал 438">
              <a:extLst>
                <a:ext uri="{FF2B5EF4-FFF2-40B4-BE49-F238E27FC236}">
                  <a16:creationId xmlns:a16="http://schemas.microsoft.com/office/drawing/2014/main" id="{1D4C8FAD-DBF3-4F2B-B42E-4A7F1B16CA17}"/>
                </a:ext>
              </a:extLst>
            </p:cNvPr>
            <p:cNvSpPr/>
            <p:nvPr/>
          </p:nvSpPr>
          <p:spPr>
            <a:xfrm rot="8651905">
              <a:off x="4613986" y="462962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0" name="Овал 439">
              <a:extLst>
                <a:ext uri="{FF2B5EF4-FFF2-40B4-BE49-F238E27FC236}">
                  <a16:creationId xmlns:a16="http://schemas.microsoft.com/office/drawing/2014/main" id="{2BF13914-708E-4422-AC2D-D714D6109A4A}"/>
                </a:ext>
              </a:extLst>
            </p:cNvPr>
            <p:cNvSpPr/>
            <p:nvPr/>
          </p:nvSpPr>
          <p:spPr>
            <a:xfrm rot="8651905">
              <a:off x="4684721" y="470036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1" name="Овал 440">
              <a:extLst>
                <a:ext uri="{FF2B5EF4-FFF2-40B4-BE49-F238E27FC236}">
                  <a16:creationId xmlns:a16="http://schemas.microsoft.com/office/drawing/2014/main" id="{C6588CA1-29B9-444F-B3D5-C6828C5DDF9E}"/>
                </a:ext>
              </a:extLst>
            </p:cNvPr>
            <p:cNvSpPr/>
            <p:nvPr/>
          </p:nvSpPr>
          <p:spPr>
            <a:xfrm rot="8651905">
              <a:off x="4977165" y="4367892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2" name="Овал 441">
              <a:extLst>
                <a:ext uri="{FF2B5EF4-FFF2-40B4-BE49-F238E27FC236}">
                  <a16:creationId xmlns:a16="http://schemas.microsoft.com/office/drawing/2014/main" id="{50D9C46A-5A3B-488D-9D65-A6F5BF15434B}"/>
                </a:ext>
              </a:extLst>
            </p:cNvPr>
            <p:cNvSpPr/>
            <p:nvPr/>
          </p:nvSpPr>
          <p:spPr>
            <a:xfrm rot="8651905">
              <a:off x="5047900" y="4438627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3" name="Овал 442">
              <a:extLst>
                <a:ext uri="{FF2B5EF4-FFF2-40B4-BE49-F238E27FC236}">
                  <a16:creationId xmlns:a16="http://schemas.microsoft.com/office/drawing/2014/main" id="{5601032A-E02A-409C-8295-F5D5EB6D8746}"/>
                </a:ext>
              </a:extLst>
            </p:cNvPr>
            <p:cNvSpPr/>
            <p:nvPr/>
          </p:nvSpPr>
          <p:spPr>
            <a:xfrm rot="8651905">
              <a:off x="4155305" y="3636462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4" name="Овал 443">
              <a:extLst>
                <a:ext uri="{FF2B5EF4-FFF2-40B4-BE49-F238E27FC236}">
                  <a16:creationId xmlns:a16="http://schemas.microsoft.com/office/drawing/2014/main" id="{24955572-8C54-4DC0-9678-0EE3D2B3DA5C}"/>
                </a:ext>
              </a:extLst>
            </p:cNvPr>
            <p:cNvSpPr/>
            <p:nvPr/>
          </p:nvSpPr>
          <p:spPr>
            <a:xfrm rot="8651905">
              <a:off x="4226040" y="3707197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5" name="Овал 444">
              <a:extLst>
                <a:ext uri="{FF2B5EF4-FFF2-40B4-BE49-F238E27FC236}">
                  <a16:creationId xmlns:a16="http://schemas.microsoft.com/office/drawing/2014/main" id="{B24CD29D-2119-4425-A454-61CBF38DB5BF}"/>
                </a:ext>
              </a:extLst>
            </p:cNvPr>
            <p:cNvSpPr/>
            <p:nvPr/>
          </p:nvSpPr>
          <p:spPr>
            <a:xfrm rot="8651905">
              <a:off x="4296775" y="3777932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6" name="Овал 445">
              <a:extLst>
                <a:ext uri="{FF2B5EF4-FFF2-40B4-BE49-F238E27FC236}">
                  <a16:creationId xmlns:a16="http://schemas.microsoft.com/office/drawing/2014/main" id="{1485EA55-6C60-4F6B-89C2-155DB41C7ECB}"/>
                </a:ext>
              </a:extLst>
            </p:cNvPr>
            <p:cNvSpPr/>
            <p:nvPr/>
          </p:nvSpPr>
          <p:spPr>
            <a:xfrm rot="8651905">
              <a:off x="4367509" y="3848667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7" name="Овал 446">
              <a:extLst>
                <a:ext uri="{FF2B5EF4-FFF2-40B4-BE49-F238E27FC236}">
                  <a16:creationId xmlns:a16="http://schemas.microsoft.com/office/drawing/2014/main" id="{17629938-A5F6-4878-946A-EA0504FF6C7C}"/>
                </a:ext>
              </a:extLst>
            </p:cNvPr>
            <p:cNvSpPr/>
            <p:nvPr/>
          </p:nvSpPr>
          <p:spPr>
            <a:xfrm rot="8651905">
              <a:off x="4438244" y="3919402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8" name="Овал 447">
              <a:extLst>
                <a:ext uri="{FF2B5EF4-FFF2-40B4-BE49-F238E27FC236}">
                  <a16:creationId xmlns:a16="http://schemas.microsoft.com/office/drawing/2014/main" id="{E2DC5FEF-58CC-431A-AF69-D6D52188E5DA}"/>
                </a:ext>
              </a:extLst>
            </p:cNvPr>
            <p:cNvSpPr/>
            <p:nvPr/>
          </p:nvSpPr>
          <p:spPr>
            <a:xfrm rot="8651905">
              <a:off x="4508979" y="3990136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9" name="Овал 448">
              <a:extLst>
                <a:ext uri="{FF2B5EF4-FFF2-40B4-BE49-F238E27FC236}">
                  <a16:creationId xmlns:a16="http://schemas.microsoft.com/office/drawing/2014/main" id="{1E155494-B0F8-44C3-BD4A-C2B8FC1FC026}"/>
                </a:ext>
              </a:extLst>
            </p:cNvPr>
            <p:cNvSpPr/>
            <p:nvPr/>
          </p:nvSpPr>
          <p:spPr>
            <a:xfrm rot="8651905">
              <a:off x="4579714" y="4060871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0" name="Овал 449">
              <a:extLst>
                <a:ext uri="{FF2B5EF4-FFF2-40B4-BE49-F238E27FC236}">
                  <a16:creationId xmlns:a16="http://schemas.microsoft.com/office/drawing/2014/main" id="{9D365AB8-9721-447D-A2D8-C8823497497D}"/>
                </a:ext>
              </a:extLst>
            </p:cNvPr>
            <p:cNvSpPr/>
            <p:nvPr/>
          </p:nvSpPr>
          <p:spPr>
            <a:xfrm rot="8651905">
              <a:off x="4353946" y="3668046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1" name="Овал 450">
              <a:extLst>
                <a:ext uri="{FF2B5EF4-FFF2-40B4-BE49-F238E27FC236}">
                  <a16:creationId xmlns:a16="http://schemas.microsoft.com/office/drawing/2014/main" id="{60D2F143-C738-4485-8803-FCF83E2407C4}"/>
                </a:ext>
              </a:extLst>
            </p:cNvPr>
            <p:cNvSpPr/>
            <p:nvPr/>
          </p:nvSpPr>
          <p:spPr>
            <a:xfrm rot="8651905">
              <a:off x="4424681" y="3738781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2" name="Овал 451">
              <a:extLst>
                <a:ext uri="{FF2B5EF4-FFF2-40B4-BE49-F238E27FC236}">
                  <a16:creationId xmlns:a16="http://schemas.microsoft.com/office/drawing/2014/main" id="{BB18601B-A98D-4DD7-89DC-B77757A8CB07}"/>
                </a:ext>
              </a:extLst>
            </p:cNvPr>
            <p:cNvSpPr/>
            <p:nvPr/>
          </p:nvSpPr>
          <p:spPr>
            <a:xfrm rot="8651905">
              <a:off x="4495416" y="3809516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3" name="Овал 452">
              <a:extLst>
                <a:ext uri="{FF2B5EF4-FFF2-40B4-BE49-F238E27FC236}">
                  <a16:creationId xmlns:a16="http://schemas.microsoft.com/office/drawing/2014/main" id="{C1E9A636-12A7-4E8E-8655-5AA97C88E1F7}"/>
                </a:ext>
              </a:extLst>
            </p:cNvPr>
            <p:cNvSpPr/>
            <p:nvPr/>
          </p:nvSpPr>
          <p:spPr>
            <a:xfrm rot="8651905">
              <a:off x="4566150" y="3880251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4" name="Овал 453">
              <a:extLst>
                <a:ext uri="{FF2B5EF4-FFF2-40B4-BE49-F238E27FC236}">
                  <a16:creationId xmlns:a16="http://schemas.microsoft.com/office/drawing/2014/main" id="{73A57CB2-AAF8-4702-ADFA-87EE1C27A98E}"/>
                </a:ext>
              </a:extLst>
            </p:cNvPr>
            <p:cNvSpPr/>
            <p:nvPr/>
          </p:nvSpPr>
          <p:spPr>
            <a:xfrm rot="8651905">
              <a:off x="4142495" y="3775195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5" name="Овал 454">
              <a:extLst>
                <a:ext uri="{FF2B5EF4-FFF2-40B4-BE49-F238E27FC236}">
                  <a16:creationId xmlns:a16="http://schemas.microsoft.com/office/drawing/2014/main" id="{387EC36C-D47E-4177-BF73-68A2C1875ED3}"/>
                </a:ext>
              </a:extLst>
            </p:cNvPr>
            <p:cNvSpPr/>
            <p:nvPr/>
          </p:nvSpPr>
          <p:spPr>
            <a:xfrm rot="8651905">
              <a:off x="4213230" y="384593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6" name="Овал 455">
              <a:extLst>
                <a:ext uri="{FF2B5EF4-FFF2-40B4-BE49-F238E27FC236}">
                  <a16:creationId xmlns:a16="http://schemas.microsoft.com/office/drawing/2014/main" id="{CBC82CD0-580F-4B2A-AC12-0CD7EEB05477}"/>
                </a:ext>
              </a:extLst>
            </p:cNvPr>
            <p:cNvSpPr/>
            <p:nvPr/>
          </p:nvSpPr>
          <p:spPr>
            <a:xfrm rot="8651905">
              <a:off x="4283964" y="3916665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7" name="Овал 456">
              <a:extLst>
                <a:ext uri="{FF2B5EF4-FFF2-40B4-BE49-F238E27FC236}">
                  <a16:creationId xmlns:a16="http://schemas.microsoft.com/office/drawing/2014/main" id="{446DD7A1-6CA3-4E9F-90C5-3C9B757428F6}"/>
                </a:ext>
              </a:extLst>
            </p:cNvPr>
            <p:cNvSpPr/>
            <p:nvPr/>
          </p:nvSpPr>
          <p:spPr>
            <a:xfrm rot="8651905">
              <a:off x="4354699" y="398740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8" name="Овал 457">
              <a:extLst>
                <a:ext uri="{FF2B5EF4-FFF2-40B4-BE49-F238E27FC236}">
                  <a16:creationId xmlns:a16="http://schemas.microsoft.com/office/drawing/2014/main" id="{1BF599A7-2AB4-4784-BB13-D3D5BAC59AA7}"/>
                </a:ext>
              </a:extLst>
            </p:cNvPr>
            <p:cNvSpPr/>
            <p:nvPr/>
          </p:nvSpPr>
          <p:spPr>
            <a:xfrm rot="8651905">
              <a:off x="4155305" y="3937565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9" name="Овал 458">
              <a:extLst>
                <a:ext uri="{FF2B5EF4-FFF2-40B4-BE49-F238E27FC236}">
                  <a16:creationId xmlns:a16="http://schemas.microsoft.com/office/drawing/2014/main" id="{7098C1A9-A612-4FBE-B103-353ED2F89790}"/>
                </a:ext>
              </a:extLst>
            </p:cNvPr>
            <p:cNvSpPr/>
            <p:nvPr/>
          </p:nvSpPr>
          <p:spPr>
            <a:xfrm rot="8651905">
              <a:off x="4226040" y="400830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0" name="Овал 459">
              <a:extLst>
                <a:ext uri="{FF2B5EF4-FFF2-40B4-BE49-F238E27FC236}">
                  <a16:creationId xmlns:a16="http://schemas.microsoft.com/office/drawing/2014/main" id="{E8BB49D0-999C-404B-8AA6-BE480FD7E160}"/>
                </a:ext>
              </a:extLst>
            </p:cNvPr>
            <p:cNvSpPr/>
            <p:nvPr/>
          </p:nvSpPr>
          <p:spPr>
            <a:xfrm rot="8651905">
              <a:off x="4518484" y="3675830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1" name="Овал 460">
              <a:extLst>
                <a:ext uri="{FF2B5EF4-FFF2-40B4-BE49-F238E27FC236}">
                  <a16:creationId xmlns:a16="http://schemas.microsoft.com/office/drawing/2014/main" id="{CFD7E15D-2A79-45FD-8013-B9AE5E2E75E0}"/>
                </a:ext>
              </a:extLst>
            </p:cNvPr>
            <p:cNvSpPr/>
            <p:nvPr/>
          </p:nvSpPr>
          <p:spPr>
            <a:xfrm rot="8651905">
              <a:off x="4589219" y="3746564"/>
              <a:ext cx="83545" cy="8354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62" name="Группа 461">
            <a:extLst>
              <a:ext uri="{FF2B5EF4-FFF2-40B4-BE49-F238E27FC236}">
                <a16:creationId xmlns:a16="http://schemas.microsoft.com/office/drawing/2014/main" id="{1EE3A585-4286-464C-BE4B-B1E2BB498043}"/>
              </a:ext>
            </a:extLst>
          </p:cNvPr>
          <p:cNvGrpSpPr/>
          <p:nvPr/>
        </p:nvGrpSpPr>
        <p:grpSpPr>
          <a:xfrm>
            <a:off x="6970713" y="4491975"/>
            <a:ext cx="2914093" cy="2443323"/>
            <a:chOff x="5387695" y="5007571"/>
            <a:chExt cx="2129051" cy="1785104"/>
          </a:xfrm>
        </p:grpSpPr>
        <p:cxnSp>
          <p:nvCxnSpPr>
            <p:cNvPr id="463" name="Прямая со стрелкой 462">
              <a:extLst>
                <a:ext uri="{FF2B5EF4-FFF2-40B4-BE49-F238E27FC236}">
                  <a16:creationId xmlns:a16="http://schemas.microsoft.com/office/drawing/2014/main" id="{A6025447-1221-4763-9DD2-077264F6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6274" y="5007571"/>
              <a:ext cx="0" cy="1785104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Прямая со стрелкой 463">
              <a:extLst>
                <a:ext uri="{FF2B5EF4-FFF2-40B4-BE49-F238E27FC236}">
                  <a16:creationId xmlns:a16="http://schemas.microsoft.com/office/drawing/2014/main" id="{57E64F64-786E-4B5E-AC55-4999F96924B6}"/>
                </a:ext>
              </a:extLst>
            </p:cNvPr>
            <p:cNvCxnSpPr>
              <a:cxnSpLocks/>
            </p:cNvCxnSpPr>
            <p:nvPr/>
          </p:nvCxnSpPr>
          <p:spPr>
            <a:xfrm>
              <a:off x="5387695" y="6544972"/>
              <a:ext cx="2129051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Овал 464">
              <a:extLst>
                <a:ext uri="{FF2B5EF4-FFF2-40B4-BE49-F238E27FC236}">
                  <a16:creationId xmlns:a16="http://schemas.microsoft.com/office/drawing/2014/main" id="{FB1F417F-D4D9-48A3-958E-797D76048C73}"/>
                </a:ext>
              </a:extLst>
            </p:cNvPr>
            <p:cNvSpPr/>
            <p:nvPr/>
          </p:nvSpPr>
          <p:spPr>
            <a:xfrm rot="8651905">
              <a:off x="6313882" y="5911506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6" name="Овал 465">
              <a:extLst>
                <a:ext uri="{FF2B5EF4-FFF2-40B4-BE49-F238E27FC236}">
                  <a16:creationId xmlns:a16="http://schemas.microsoft.com/office/drawing/2014/main" id="{92F47203-9556-4E9B-8CA7-6FE5FF4049A5}"/>
                </a:ext>
              </a:extLst>
            </p:cNvPr>
            <p:cNvSpPr/>
            <p:nvPr/>
          </p:nvSpPr>
          <p:spPr>
            <a:xfrm rot="8651905">
              <a:off x="6384617" y="5982241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7" name="Овал 466">
              <a:extLst>
                <a:ext uri="{FF2B5EF4-FFF2-40B4-BE49-F238E27FC236}">
                  <a16:creationId xmlns:a16="http://schemas.microsoft.com/office/drawing/2014/main" id="{77EF5F0F-93F1-4EC5-841B-D0319FD8C439}"/>
                </a:ext>
              </a:extLst>
            </p:cNvPr>
            <p:cNvSpPr/>
            <p:nvPr/>
          </p:nvSpPr>
          <p:spPr>
            <a:xfrm rot="8651905">
              <a:off x="6455352" y="6052976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8" name="Овал 467">
              <a:extLst>
                <a:ext uri="{FF2B5EF4-FFF2-40B4-BE49-F238E27FC236}">
                  <a16:creationId xmlns:a16="http://schemas.microsoft.com/office/drawing/2014/main" id="{7A17E0CF-E326-4B5A-8679-4B79EE361D96}"/>
                </a:ext>
              </a:extLst>
            </p:cNvPr>
            <p:cNvSpPr/>
            <p:nvPr/>
          </p:nvSpPr>
          <p:spPr>
            <a:xfrm rot="8651905">
              <a:off x="6526087" y="6123711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9" name="Овал 468">
              <a:extLst>
                <a:ext uri="{FF2B5EF4-FFF2-40B4-BE49-F238E27FC236}">
                  <a16:creationId xmlns:a16="http://schemas.microsoft.com/office/drawing/2014/main" id="{779F9229-BFDC-4E8D-A0A4-27A30A8CCAEE}"/>
                </a:ext>
              </a:extLst>
            </p:cNvPr>
            <p:cNvSpPr/>
            <p:nvPr/>
          </p:nvSpPr>
          <p:spPr>
            <a:xfrm rot="8651905">
              <a:off x="6596822" y="619444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0" name="Овал 469">
              <a:extLst>
                <a:ext uri="{FF2B5EF4-FFF2-40B4-BE49-F238E27FC236}">
                  <a16:creationId xmlns:a16="http://schemas.microsoft.com/office/drawing/2014/main" id="{53952209-0916-4A41-9B5F-0F82BDAC91B5}"/>
                </a:ext>
              </a:extLst>
            </p:cNvPr>
            <p:cNvSpPr/>
            <p:nvPr/>
          </p:nvSpPr>
          <p:spPr>
            <a:xfrm rot="8651905">
              <a:off x="6667556" y="626518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1" name="Овал 470">
              <a:extLst>
                <a:ext uri="{FF2B5EF4-FFF2-40B4-BE49-F238E27FC236}">
                  <a16:creationId xmlns:a16="http://schemas.microsoft.com/office/drawing/2014/main" id="{A0BF1506-E6D5-4DB1-8D76-9A4BAD52C086}"/>
                </a:ext>
              </a:extLst>
            </p:cNvPr>
            <p:cNvSpPr/>
            <p:nvPr/>
          </p:nvSpPr>
          <p:spPr>
            <a:xfrm rot="8651905">
              <a:off x="6738291" y="633591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2" name="Овал 471">
              <a:extLst>
                <a:ext uri="{FF2B5EF4-FFF2-40B4-BE49-F238E27FC236}">
                  <a16:creationId xmlns:a16="http://schemas.microsoft.com/office/drawing/2014/main" id="{0E45BE79-61FD-4D9E-BD14-F6B88AE913EA}"/>
                </a:ext>
              </a:extLst>
            </p:cNvPr>
            <p:cNvSpPr/>
            <p:nvPr/>
          </p:nvSpPr>
          <p:spPr>
            <a:xfrm rot="8651905">
              <a:off x="6512523" y="594309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3" name="Овал 472">
              <a:extLst>
                <a:ext uri="{FF2B5EF4-FFF2-40B4-BE49-F238E27FC236}">
                  <a16:creationId xmlns:a16="http://schemas.microsoft.com/office/drawing/2014/main" id="{64121861-C30A-49C7-B1A3-A79333138518}"/>
                </a:ext>
              </a:extLst>
            </p:cNvPr>
            <p:cNvSpPr/>
            <p:nvPr/>
          </p:nvSpPr>
          <p:spPr>
            <a:xfrm rot="8651905">
              <a:off x="6583258" y="601382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4" name="Овал 473">
              <a:extLst>
                <a:ext uri="{FF2B5EF4-FFF2-40B4-BE49-F238E27FC236}">
                  <a16:creationId xmlns:a16="http://schemas.microsoft.com/office/drawing/2014/main" id="{155DF88F-307C-43A7-A9F0-BAE48FDD7766}"/>
                </a:ext>
              </a:extLst>
            </p:cNvPr>
            <p:cNvSpPr/>
            <p:nvPr/>
          </p:nvSpPr>
          <p:spPr>
            <a:xfrm rot="8651905">
              <a:off x="6653993" y="6084560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5" name="Овал 474">
              <a:extLst>
                <a:ext uri="{FF2B5EF4-FFF2-40B4-BE49-F238E27FC236}">
                  <a16:creationId xmlns:a16="http://schemas.microsoft.com/office/drawing/2014/main" id="{7EC40778-423C-4FE7-B5BD-7790590D8101}"/>
                </a:ext>
              </a:extLst>
            </p:cNvPr>
            <p:cNvSpPr/>
            <p:nvPr/>
          </p:nvSpPr>
          <p:spPr>
            <a:xfrm rot="8651905">
              <a:off x="6724728" y="6155295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6" name="Овал 475">
              <a:extLst>
                <a:ext uri="{FF2B5EF4-FFF2-40B4-BE49-F238E27FC236}">
                  <a16:creationId xmlns:a16="http://schemas.microsoft.com/office/drawing/2014/main" id="{D15294AA-F0BF-4758-8806-5C48645959AC}"/>
                </a:ext>
              </a:extLst>
            </p:cNvPr>
            <p:cNvSpPr/>
            <p:nvPr/>
          </p:nvSpPr>
          <p:spPr>
            <a:xfrm rot="8651905">
              <a:off x="6301072" y="605023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7" name="Овал 476">
              <a:extLst>
                <a:ext uri="{FF2B5EF4-FFF2-40B4-BE49-F238E27FC236}">
                  <a16:creationId xmlns:a16="http://schemas.microsoft.com/office/drawing/2014/main" id="{A6D8D9EE-F0B1-4295-AEF4-126C01BFB7C3}"/>
                </a:ext>
              </a:extLst>
            </p:cNvPr>
            <p:cNvSpPr/>
            <p:nvPr/>
          </p:nvSpPr>
          <p:spPr>
            <a:xfrm rot="8651905">
              <a:off x="6371807" y="612097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8" name="Овал 477">
              <a:extLst>
                <a:ext uri="{FF2B5EF4-FFF2-40B4-BE49-F238E27FC236}">
                  <a16:creationId xmlns:a16="http://schemas.microsoft.com/office/drawing/2014/main" id="{88475C88-5094-4749-9D16-CF2861DADD99}"/>
                </a:ext>
              </a:extLst>
            </p:cNvPr>
            <p:cNvSpPr/>
            <p:nvPr/>
          </p:nvSpPr>
          <p:spPr>
            <a:xfrm rot="8651905">
              <a:off x="6442542" y="619170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9" name="Овал 478">
              <a:extLst>
                <a:ext uri="{FF2B5EF4-FFF2-40B4-BE49-F238E27FC236}">
                  <a16:creationId xmlns:a16="http://schemas.microsoft.com/office/drawing/2014/main" id="{1DB537A8-ABD4-441C-AE2E-77E93F74579F}"/>
                </a:ext>
              </a:extLst>
            </p:cNvPr>
            <p:cNvSpPr/>
            <p:nvPr/>
          </p:nvSpPr>
          <p:spPr>
            <a:xfrm rot="8651905">
              <a:off x="6513276" y="626244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0" name="Овал 479">
              <a:extLst>
                <a:ext uri="{FF2B5EF4-FFF2-40B4-BE49-F238E27FC236}">
                  <a16:creationId xmlns:a16="http://schemas.microsoft.com/office/drawing/2014/main" id="{D51ABEFD-02A1-4137-B349-0347891D7471}"/>
                </a:ext>
              </a:extLst>
            </p:cNvPr>
            <p:cNvSpPr/>
            <p:nvPr/>
          </p:nvSpPr>
          <p:spPr>
            <a:xfrm rot="8651905">
              <a:off x="6313882" y="6212609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1" name="Овал 480">
              <a:extLst>
                <a:ext uri="{FF2B5EF4-FFF2-40B4-BE49-F238E27FC236}">
                  <a16:creationId xmlns:a16="http://schemas.microsoft.com/office/drawing/2014/main" id="{3B1891DC-E825-4234-B9C8-EA691E668C53}"/>
                </a:ext>
              </a:extLst>
            </p:cNvPr>
            <p:cNvSpPr/>
            <p:nvPr/>
          </p:nvSpPr>
          <p:spPr>
            <a:xfrm rot="8651905">
              <a:off x="6384617" y="6283344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2" name="Овал 481">
              <a:extLst>
                <a:ext uri="{FF2B5EF4-FFF2-40B4-BE49-F238E27FC236}">
                  <a16:creationId xmlns:a16="http://schemas.microsoft.com/office/drawing/2014/main" id="{ABD85DFB-6BEB-463B-9B0B-DA78B987CF73}"/>
                </a:ext>
              </a:extLst>
            </p:cNvPr>
            <p:cNvSpPr/>
            <p:nvPr/>
          </p:nvSpPr>
          <p:spPr>
            <a:xfrm rot="8651905">
              <a:off x="6677061" y="5950873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3" name="Овал 482">
              <a:extLst>
                <a:ext uri="{FF2B5EF4-FFF2-40B4-BE49-F238E27FC236}">
                  <a16:creationId xmlns:a16="http://schemas.microsoft.com/office/drawing/2014/main" id="{6FAF49CA-8992-4656-913D-8B83E836A488}"/>
                </a:ext>
              </a:extLst>
            </p:cNvPr>
            <p:cNvSpPr/>
            <p:nvPr/>
          </p:nvSpPr>
          <p:spPr>
            <a:xfrm rot="8651905">
              <a:off x="6747796" y="6021608"/>
              <a:ext cx="83545" cy="83545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4" name="Овал 483">
              <a:extLst>
                <a:ext uri="{FF2B5EF4-FFF2-40B4-BE49-F238E27FC236}">
                  <a16:creationId xmlns:a16="http://schemas.microsoft.com/office/drawing/2014/main" id="{A37EF87D-0F17-4760-AE57-D0A02496261D}"/>
                </a:ext>
              </a:extLst>
            </p:cNvPr>
            <p:cNvSpPr/>
            <p:nvPr/>
          </p:nvSpPr>
          <p:spPr>
            <a:xfrm rot="7691066" flipH="1">
              <a:off x="6805903" y="5240232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5" name="Овал 484">
              <a:extLst>
                <a:ext uri="{FF2B5EF4-FFF2-40B4-BE49-F238E27FC236}">
                  <a16:creationId xmlns:a16="http://schemas.microsoft.com/office/drawing/2014/main" id="{955B3F8F-5D8C-4680-8F85-C50640F2D506}"/>
                </a:ext>
              </a:extLst>
            </p:cNvPr>
            <p:cNvSpPr/>
            <p:nvPr/>
          </p:nvSpPr>
          <p:spPr>
            <a:xfrm rot="7691066" flipH="1">
              <a:off x="6876638" y="5310967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6" name="Овал 485">
              <a:extLst>
                <a:ext uri="{FF2B5EF4-FFF2-40B4-BE49-F238E27FC236}">
                  <a16:creationId xmlns:a16="http://schemas.microsoft.com/office/drawing/2014/main" id="{A04A9917-83D0-47AD-9FA3-303E71CE7628}"/>
                </a:ext>
              </a:extLst>
            </p:cNvPr>
            <p:cNvSpPr/>
            <p:nvPr/>
          </p:nvSpPr>
          <p:spPr>
            <a:xfrm rot="7691066" flipH="1">
              <a:off x="6947373" y="5381702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7" name="Овал 486">
              <a:extLst>
                <a:ext uri="{FF2B5EF4-FFF2-40B4-BE49-F238E27FC236}">
                  <a16:creationId xmlns:a16="http://schemas.microsoft.com/office/drawing/2014/main" id="{2DE31733-60A8-4606-BDA9-59296ACC601C}"/>
                </a:ext>
              </a:extLst>
            </p:cNvPr>
            <p:cNvSpPr/>
            <p:nvPr/>
          </p:nvSpPr>
          <p:spPr>
            <a:xfrm rot="7691066" flipH="1">
              <a:off x="7018108" y="545243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8" name="Овал 487">
              <a:extLst>
                <a:ext uri="{FF2B5EF4-FFF2-40B4-BE49-F238E27FC236}">
                  <a16:creationId xmlns:a16="http://schemas.microsoft.com/office/drawing/2014/main" id="{A1B0ED2D-2BB6-4773-A273-5ADBC64312C0}"/>
                </a:ext>
              </a:extLst>
            </p:cNvPr>
            <p:cNvSpPr/>
            <p:nvPr/>
          </p:nvSpPr>
          <p:spPr>
            <a:xfrm rot="7691066" flipH="1">
              <a:off x="7088842" y="552317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9" name="Овал 488">
              <a:extLst>
                <a:ext uri="{FF2B5EF4-FFF2-40B4-BE49-F238E27FC236}">
                  <a16:creationId xmlns:a16="http://schemas.microsoft.com/office/drawing/2014/main" id="{00AD8B85-930F-41CE-9860-326CA81F4EBA}"/>
                </a:ext>
              </a:extLst>
            </p:cNvPr>
            <p:cNvSpPr/>
            <p:nvPr/>
          </p:nvSpPr>
          <p:spPr>
            <a:xfrm rot="7691066" flipH="1">
              <a:off x="7205463" y="5600595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0" name="Овал 489">
              <a:extLst>
                <a:ext uri="{FF2B5EF4-FFF2-40B4-BE49-F238E27FC236}">
                  <a16:creationId xmlns:a16="http://schemas.microsoft.com/office/drawing/2014/main" id="{D9FCE5AD-8FB9-4F69-A69D-A95D34C6F44E}"/>
                </a:ext>
              </a:extLst>
            </p:cNvPr>
            <p:cNvSpPr/>
            <p:nvPr/>
          </p:nvSpPr>
          <p:spPr>
            <a:xfrm rot="7691066" flipH="1">
              <a:off x="7276199" y="5680282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1" name="Овал 490">
              <a:extLst>
                <a:ext uri="{FF2B5EF4-FFF2-40B4-BE49-F238E27FC236}">
                  <a16:creationId xmlns:a16="http://schemas.microsoft.com/office/drawing/2014/main" id="{4DEDDC7D-2E07-47E2-A420-EBAF7974AEDC}"/>
                </a:ext>
              </a:extLst>
            </p:cNvPr>
            <p:cNvSpPr/>
            <p:nvPr/>
          </p:nvSpPr>
          <p:spPr>
            <a:xfrm rot="7691066" flipH="1">
              <a:off x="7004544" y="527181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2" name="Овал 491">
              <a:extLst>
                <a:ext uri="{FF2B5EF4-FFF2-40B4-BE49-F238E27FC236}">
                  <a16:creationId xmlns:a16="http://schemas.microsoft.com/office/drawing/2014/main" id="{D21E3B2C-7C37-4EE7-9EE3-1E52BBF1754A}"/>
                </a:ext>
              </a:extLst>
            </p:cNvPr>
            <p:cNvSpPr/>
            <p:nvPr/>
          </p:nvSpPr>
          <p:spPr>
            <a:xfrm rot="7691066" flipH="1">
              <a:off x="7075279" y="534255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3" name="Овал 492">
              <a:extLst>
                <a:ext uri="{FF2B5EF4-FFF2-40B4-BE49-F238E27FC236}">
                  <a16:creationId xmlns:a16="http://schemas.microsoft.com/office/drawing/2014/main" id="{D17B13F6-CFAC-457E-A34B-54AD359CC35B}"/>
                </a:ext>
              </a:extLst>
            </p:cNvPr>
            <p:cNvSpPr/>
            <p:nvPr/>
          </p:nvSpPr>
          <p:spPr>
            <a:xfrm rot="7691066" flipH="1">
              <a:off x="7146014" y="541328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4" name="Овал 493">
              <a:extLst>
                <a:ext uri="{FF2B5EF4-FFF2-40B4-BE49-F238E27FC236}">
                  <a16:creationId xmlns:a16="http://schemas.microsoft.com/office/drawing/2014/main" id="{9ECAD96C-1300-445F-959E-4E66E3442515}"/>
                </a:ext>
              </a:extLst>
            </p:cNvPr>
            <p:cNvSpPr/>
            <p:nvPr/>
          </p:nvSpPr>
          <p:spPr>
            <a:xfrm rot="7691066" flipH="1">
              <a:off x="7216749" y="5449667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5" name="Овал 494">
              <a:extLst>
                <a:ext uri="{FF2B5EF4-FFF2-40B4-BE49-F238E27FC236}">
                  <a16:creationId xmlns:a16="http://schemas.microsoft.com/office/drawing/2014/main" id="{3AA0DD3D-7FE9-46E8-B675-78841B54A1E6}"/>
                </a:ext>
              </a:extLst>
            </p:cNvPr>
            <p:cNvSpPr/>
            <p:nvPr/>
          </p:nvSpPr>
          <p:spPr>
            <a:xfrm rot="7691066" flipH="1">
              <a:off x="6793093" y="5378965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6" name="Овал 495">
              <a:extLst>
                <a:ext uri="{FF2B5EF4-FFF2-40B4-BE49-F238E27FC236}">
                  <a16:creationId xmlns:a16="http://schemas.microsoft.com/office/drawing/2014/main" id="{9B9F1BDB-709C-4C62-B8F9-13F9DD55F171}"/>
                </a:ext>
              </a:extLst>
            </p:cNvPr>
            <p:cNvSpPr/>
            <p:nvPr/>
          </p:nvSpPr>
          <p:spPr>
            <a:xfrm rot="7691066" flipH="1">
              <a:off x="6863828" y="5449700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7" name="Овал 496">
              <a:extLst>
                <a:ext uri="{FF2B5EF4-FFF2-40B4-BE49-F238E27FC236}">
                  <a16:creationId xmlns:a16="http://schemas.microsoft.com/office/drawing/2014/main" id="{779A53EF-93A0-48C0-89BC-2A2B095DFEFA}"/>
                </a:ext>
              </a:extLst>
            </p:cNvPr>
            <p:cNvSpPr/>
            <p:nvPr/>
          </p:nvSpPr>
          <p:spPr>
            <a:xfrm rot="7691066" flipH="1">
              <a:off x="6934562" y="5520435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8" name="Овал 497">
              <a:extLst>
                <a:ext uri="{FF2B5EF4-FFF2-40B4-BE49-F238E27FC236}">
                  <a16:creationId xmlns:a16="http://schemas.microsoft.com/office/drawing/2014/main" id="{0DE38B89-E019-4594-B59B-618F34CC58EF}"/>
                </a:ext>
              </a:extLst>
            </p:cNvPr>
            <p:cNvSpPr/>
            <p:nvPr/>
          </p:nvSpPr>
          <p:spPr>
            <a:xfrm rot="7691066" flipH="1">
              <a:off x="7066968" y="5620474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99" name="Овал 498">
              <a:extLst>
                <a:ext uri="{FF2B5EF4-FFF2-40B4-BE49-F238E27FC236}">
                  <a16:creationId xmlns:a16="http://schemas.microsoft.com/office/drawing/2014/main" id="{4B08BC28-6C64-4694-8AEE-AD60496C8D6D}"/>
                </a:ext>
              </a:extLst>
            </p:cNvPr>
            <p:cNvSpPr/>
            <p:nvPr/>
          </p:nvSpPr>
          <p:spPr>
            <a:xfrm rot="7691066" flipH="1">
              <a:off x="6827446" y="555387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0" name="Овал 499">
              <a:extLst>
                <a:ext uri="{FF2B5EF4-FFF2-40B4-BE49-F238E27FC236}">
                  <a16:creationId xmlns:a16="http://schemas.microsoft.com/office/drawing/2014/main" id="{39804891-9660-4DEE-921C-DCA9FB6108B6}"/>
                </a:ext>
              </a:extLst>
            </p:cNvPr>
            <p:cNvSpPr/>
            <p:nvPr/>
          </p:nvSpPr>
          <p:spPr>
            <a:xfrm rot="7691066" flipH="1">
              <a:off x="6947206" y="5638716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1" name="Овал 500">
              <a:extLst>
                <a:ext uri="{FF2B5EF4-FFF2-40B4-BE49-F238E27FC236}">
                  <a16:creationId xmlns:a16="http://schemas.microsoft.com/office/drawing/2014/main" id="{663C6D0F-B682-4620-A4AF-46A10E474976}"/>
                </a:ext>
              </a:extLst>
            </p:cNvPr>
            <p:cNvSpPr/>
            <p:nvPr/>
          </p:nvSpPr>
          <p:spPr>
            <a:xfrm rot="7691066" flipH="1">
              <a:off x="7169082" y="5279599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2" name="Овал 501">
              <a:extLst>
                <a:ext uri="{FF2B5EF4-FFF2-40B4-BE49-F238E27FC236}">
                  <a16:creationId xmlns:a16="http://schemas.microsoft.com/office/drawing/2014/main" id="{3AA80634-CCBE-48DD-B613-D60A05FAA163}"/>
                </a:ext>
              </a:extLst>
            </p:cNvPr>
            <p:cNvSpPr/>
            <p:nvPr/>
          </p:nvSpPr>
          <p:spPr>
            <a:xfrm rot="7691066" flipH="1">
              <a:off x="7239817" y="5315981"/>
              <a:ext cx="83545" cy="835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273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рекомендует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5360" y="981951"/>
            <a:ext cx="1173730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Да, есть несколько причин преподавать логистическую регрессию в обзорном курсе машинного обучения.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Во-первых, логистическая регрессия является одним из наиболее широко используемых и популярных алгоритмов классификации в машинном обучении. Это простой, но эффективный алгоритм, который легко реализовать и интерпретировать, что делает его отличной отправной точкой для студентов, плохо знакомых с машинным обучением.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Во-вторых, логистическая регрессия обеспечивает хорошую основу для понимания более сложных алгоритмов классификации, таких как машины опорных векторов и нейронные сети. Эти алгоритмы основаны на принципах логистической регрессии и требуют четкого понимания лежащих в ее основе концепций.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В-третьих, логистическая регрессия применима к широкому кругу реальных проблем, таких как кредитный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скоринг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медицинская диагностика и обнаружение мошенничества, что делает ее практичным и полезным инструментом для изучения студентами.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Наконец, преподавая логистическую регрессию в обзорном курсе, студенты могут изучить основные этапы машинного обучения, такие как очистка данных, разработка функций, обучение модели и оценка модели, которые являются важными навыками для любого начинающего специалиста по данным или инженера по машинному обучению.</a:t>
            </a:r>
          </a:p>
        </p:txBody>
      </p:sp>
    </p:spTree>
    <p:extLst>
      <p:ext uri="{BB962C8B-B14F-4D97-AF65-F5344CB8AC3E}">
        <p14:creationId xmlns:p14="http://schemas.microsoft.com/office/powerpoint/2010/main" val="27434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0" y="1412776"/>
            <a:ext cx="121446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Простой для понимания и простой в реализации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Предоставляет интерпретируемые результаты, такие как оценка важности признаков и коэффициентов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обрабатывать как непрерывные, так и категориальные входные переменные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Его можно интерпретировать как оценку вероятности, которая полезна для принятия решений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Предполагает линейную зависимость между входными и выходными переменными, что может ограничивать его прогностическую силу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Менее эффективен, когда классы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несбалансированы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Ограничена обработкой независимых переменных и не идеальна для задач с зависимыми переменными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в сочетании с методами регуляризации, такими как регуляризация L1 и L2, для предотвращения переобучения и улучшения обобщения модели (и выбора параметров в случае L1)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быть расширен для обработки нелинейных отношений с помощью полиномов, взаимодействий или членов более высокого порядка.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Предположения логистической регрессии могут не выполняться в некоторых реальных сценариях, что приводит к неточным результатам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 имеет тенденцию к снижению эффективности при наличии множественных или нелинейных границ принятия решений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839416" y="764704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 (by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943007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90872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FD8557D-B4F0-4B4A-BA52-ED67F2533BBC}"/>
              </a:ext>
            </a:extLst>
          </p:cNvPr>
          <p:cNvSpPr/>
          <p:nvPr/>
        </p:nvSpPr>
        <p:spPr>
          <a:xfrm>
            <a:off x="2306805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B77F7926-7843-4338-B913-B2D305DB86C6}"/>
              </a:ext>
            </a:extLst>
          </p:cNvPr>
          <p:cNvSpPr/>
          <p:nvPr/>
        </p:nvSpPr>
        <p:spPr>
          <a:xfrm>
            <a:off x="2090781" y="39251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6760114-DE8E-4BA6-87AB-E574781C1A76}"/>
              </a:ext>
            </a:extLst>
          </p:cNvPr>
          <p:cNvSpPr/>
          <p:nvPr/>
        </p:nvSpPr>
        <p:spPr>
          <a:xfrm>
            <a:off x="331491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BA9479F-7A7A-48A0-8A04-870D1DFF9362}"/>
              </a:ext>
            </a:extLst>
          </p:cNvPr>
          <p:cNvSpPr/>
          <p:nvPr/>
        </p:nvSpPr>
        <p:spPr>
          <a:xfrm>
            <a:off x="2810861" y="363707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2F5AC5F-D95F-4DDF-BB74-69068C9DFAA9}"/>
              </a:ext>
            </a:extLst>
          </p:cNvPr>
          <p:cNvSpPr/>
          <p:nvPr/>
        </p:nvSpPr>
        <p:spPr>
          <a:xfrm>
            <a:off x="2450821" y="47892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335AAC4-E03C-4B14-A721-BE91E9672C41}"/>
              </a:ext>
            </a:extLst>
          </p:cNvPr>
          <p:cNvSpPr/>
          <p:nvPr/>
        </p:nvSpPr>
        <p:spPr>
          <a:xfrm>
            <a:off x="4107005" y="435715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6FA98C7-7889-4591-A1E7-6C7A72998C8C}"/>
              </a:ext>
            </a:extLst>
          </p:cNvPr>
          <p:cNvSpPr/>
          <p:nvPr/>
        </p:nvSpPr>
        <p:spPr>
          <a:xfrm>
            <a:off x="2306805" y="550928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76280DC2-37B3-4C7E-AB79-94DB74DA42F2}"/>
              </a:ext>
            </a:extLst>
          </p:cNvPr>
          <p:cNvSpPr/>
          <p:nvPr/>
        </p:nvSpPr>
        <p:spPr>
          <a:xfrm>
            <a:off x="4179013" y="356507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A60CF7-4C14-48A0-8553-EA430FE46EE1}"/>
              </a:ext>
            </a:extLst>
          </p:cNvPr>
          <p:cNvSpPr/>
          <p:nvPr/>
        </p:nvSpPr>
        <p:spPr>
          <a:xfrm>
            <a:off x="4827085" y="4069127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A57BBF5-995E-44EE-81AE-6CCF0091C672}"/>
              </a:ext>
            </a:extLst>
          </p:cNvPr>
          <p:cNvSpPr/>
          <p:nvPr/>
        </p:nvSpPr>
        <p:spPr>
          <a:xfrm>
            <a:off x="3098893" y="47171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1E368FDD-81B6-4C0D-B26D-4C1DF314B320}"/>
              </a:ext>
            </a:extLst>
          </p:cNvPr>
          <p:cNvSpPr/>
          <p:nvPr/>
        </p:nvSpPr>
        <p:spPr>
          <a:xfrm>
            <a:off x="5907205" y="392511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1BA356A-C6D7-4EAE-A036-986FE8C880CA}"/>
              </a:ext>
            </a:extLst>
          </p:cNvPr>
          <p:cNvSpPr/>
          <p:nvPr/>
        </p:nvSpPr>
        <p:spPr>
          <a:xfrm>
            <a:off x="3026885" y="579731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7A095C72-68DA-4491-91AE-E2DBA76E9FFB}"/>
              </a:ext>
            </a:extLst>
          </p:cNvPr>
          <p:cNvSpPr/>
          <p:nvPr/>
        </p:nvSpPr>
        <p:spPr>
          <a:xfrm>
            <a:off x="3746965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E3AA02D6-9263-462B-8AEB-EE21AC069417}"/>
              </a:ext>
            </a:extLst>
          </p:cNvPr>
          <p:cNvSpPr/>
          <p:nvPr/>
        </p:nvSpPr>
        <p:spPr>
          <a:xfrm>
            <a:off x="4899093" y="486121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8A6AA82D-86C9-4CC9-9CC3-D5B235879964}"/>
              </a:ext>
            </a:extLst>
          </p:cNvPr>
          <p:cNvSpPr/>
          <p:nvPr/>
        </p:nvSpPr>
        <p:spPr>
          <a:xfrm>
            <a:off x="4034997" y="522125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56A5AC6F-4329-4248-B255-348BE1D13C57}"/>
              </a:ext>
            </a:extLst>
          </p:cNvPr>
          <p:cNvSpPr/>
          <p:nvPr/>
        </p:nvSpPr>
        <p:spPr>
          <a:xfrm>
            <a:off x="5799253" y="543904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1B34932F-5C54-47F6-A83B-8467DD2221B2}"/>
              </a:ext>
            </a:extLst>
          </p:cNvPr>
          <p:cNvSpPr/>
          <p:nvPr/>
        </p:nvSpPr>
        <p:spPr>
          <a:xfrm>
            <a:off x="4467045" y="622936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F389EE6-F8F6-491C-BA1F-45B615B36624}"/>
              </a:ext>
            </a:extLst>
          </p:cNvPr>
          <p:cNvSpPr/>
          <p:nvPr/>
        </p:nvSpPr>
        <p:spPr>
          <a:xfrm>
            <a:off x="5763189" y="464519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CCBDA2C-67E7-4FB5-8306-259CDECFDFC8}"/>
              </a:ext>
            </a:extLst>
          </p:cNvPr>
          <p:cNvSpPr/>
          <p:nvPr/>
        </p:nvSpPr>
        <p:spPr>
          <a:xfrm>
            <a:off x="5007165" y="5431925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6DD925D1-873D-4729-9649-07F5B158F9FB}"/>
              </a:ext>
            </a:extLst>
          </p:cNvPr>
          <p:cNvSpPr/>
          <p:nvPr/>
        </p:nvSpPr>
        <p:spPr>
          <a:xfrm>
            <a:off x="5043109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C27B95A-4D9B-4D6E-B9B0-068F2F2E712F}"/>
              </a:ext>
            </a:extLst>
          </p:cNvPr>
          <p:cNvSpPr/>
          <p:nvPr/>
        </p:nvSpPr>
        <p:spPr>
          <a:xfrm>
            <a:off x="5835197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EE62E81C-3074-4253-8C17-3BEDBBBBA5E4}"/>
              </a:ext>
            </a:extLst>
          </p:cNvPr>
          <p:cNvSpPr/>
          <p:nvPr/>
        </p:nvSpPr>
        <p:spPr>
          <a:xfrm>
            <a:off x="4605312" y="295306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FED7006-775A-479D-9CBB-F745E52CC223}"/>
              </a:ext>
            </a:extLst>
          </p:cNvPr>
          <p:cNvSpPr/>
          <p:nvPr/>
        </p:nvSpPr>
        <p:spPr>
          <a:xfrm>
            <a:off x="5691181" y="291699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7972F41B-03C2-42D4-B89B-F37B0CBF0938}"/>
              </a:ext>
            </a:extLst>
          </p:cNvPr>
          <p:cNvSpPr/>
          <p:nvPr/>
        </p:nvSpPr>
        <p:spPr>
          <a:xfrm>
            <a:off x="6591341" y="3907079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EAAADECC-56EA-4FF1-8730-F6BB8D130D7B}"/>
              </a:ext>
            </a:extLst>
          </p:cNvPr>
          <p:cNvSpPr/>
          <p:nvPr/>
        </p:nvSpPr>
        <p:spPr>
          <a:xfrm>
            <a:off x="7203349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B5B00157-0BFF-418C-863D-7AC0B710F8BA}"/>
              </a:ext>
            </a:extLst>
          </p:cNvPr>
          <p:cNvSpPr/>
          <p:nvPr/>
        </p:nvSpPr>
        <p:spPr>
          <a:xfrm>
            <a:off x="7347365" y="493322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9B00C393-8C78-48F1-ACBA-0CD5B000BFCD}"/>
              </a:ext>
            </a:extLst>
          </p:cNvPr>
          <p:cNvSpPr/>
          <p:nvPr/>
        </p:nvSpPr>
        <p:spPr>
          <a:xfrm>
            <a:off x="6627285" y="5005231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C1E8B83D-BABD-4DB5-8CBD-E3A7633F1011}"/>
              </a:ext>
            </a:extLst>
          </p:cNvPr>
          <p:cNvSpPr/>
          <p:nvPr/>
        </p:nvSpPr>
        <p:spPr>
          <a:xfrm>
            <a:off x="7419373" y="4213143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4EA3747E-DB3B-4D42-A029-7791756E2A98}"/>
              </a:ext>
            </a:extLst>
          </p:cNvPr>
          <p:cNvSpPr/>
          <p:nvPr/>
        </p:nvSpPr>
        <p:spPr>
          <a:xfrm>
            <a:off x="6699293" y="6157359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C1F179F-01D5-4DBD-9B8F-70BBA3809FAF}"/>
              </a:ext>
            </a:extLst>
          </p:cNvPr>
          <p:cNvSpPr/>
          <p:nvPr/>
        </p:nvSpPr>
        <p:spPr>
          <a:xfrm>
            <a:off x="7419373" y="5725311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AF0DA8D9-F9D3-4318-BD15-6AAB21C27502}"/>
              </a:ext>
            </a:extLst>
          </p:cNvPr>
          <p:cNvSpPr/>
          <p:nvPr/>
        </p:nvSpPr>
        <p:spPr>
          <a:xfrm>
            <a:off x="6555277" y="2989007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04B749B6-7AA4-4A03-BADC-15346AA8FFD2}"/>
              </a:ext>
            </a:extLst>
          </p:cNvPr>
          <p:cNvSpPr/>
          <p:nvPr/>
        </p:nvSpPr>
        <p:spPr>
          <a:xfrm>
            <a:off x="8067445" y="2412943"/>
            <a:ext cx="540000" cy="540000"/>
          </a:xfrm>
          <a:prstGeom prst="ellipse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E5820D-EFA2-44C4-976C-AE03E492C9CB}"/>
              </a:ext>
            </a:extLst>
          </p:cNvPr>
          <p:cNvSpPr txBox="1"/>
          <p:nvPr/>
        </p:nvSpPr>
        <p:spPr>
          <a:xfrm>
            <a:off x="8607445" y="2221705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Основной Класс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BAAEB3AD-8C89-46A1-82DA-7BB1DCEA6B3E}"/>
              </a:ext>
            </a:extLst>
          </p:cNvPr>
          <p:cNvCxnSpPr/>
          <p:nvPr/>
        </p:nvCxnSpPr>
        <p:spPr>
          <a:xfrm flipH="1">
            <a:off x="7203349" y="3781095"/>
            <a:ext cx="1584176" cy="216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00E05BD-910D-4BE2-AD68-FC75AE1C136B}"/>
              </a:ext>
            </a:extLst>
          </p:cNvPr>
          <p:cNvSpPr txBox="1"/>
          <p:nvPr/>
        </p:nvSpPr>
        <p:spPr>
          <a:xfrm>
            <a:off x="8766694" y="3565071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2 Рода 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Errors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0C634C7-D8F2-4A23-BD0D-A42AC5E80AB6}"/>
              </a:ext>
            </a:extLst>
          </p:cNvPr>
          <p:cNvSpPr txBox="1"/>
          <p:nvPr/>
        </p:nvSpPr>
        <p:spPr>
          <a:xfrm>
            <a:off x="579751" y="2007317"/>
            <a:ext cx="4800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Рода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 1 Errors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7D507737-E4AE-42F0-BDB2-7987BB4CB43C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2979800" y="2468982"/>
            <a:ext cx="1055197" cy="24457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0D2D3A-4474-4D80-B3AC-116DF05385E1}"/>
              </a:ext>
            </a:extLst>
          </p:cNvPr>
          <p:cNvSpPr/>
          <p:nvPr/>
        </p:nvSpPr>
        <p:spPr>
          <a:xfrm>
            <a:off x="4034997" y="3529007"/>
            <a:ext cx="3168352" cy="25870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4F410A0-FFD5-41DC-A95F-E977BECEFE63}"/>
              </a:ext>
            </a:extLst>
          </p:cNvPr>
          <p:cNvSpPr/>
          <p:nvPr/>
        </p:nvSpPr>
        <p:spPr>
          <a:xfrm>
            <a:off x="4034997" y="2700975"/>
            <a:ext cx="2448272" cy="338437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1" grpId="0"/>
      <p:bldP spid="72" grpId="0"/>
      <p:bldP spid="3" grpId="0" animBg="1"/>
      <p:bldP spid="7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ошибки 1 и 2 рода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980728"/>
            <a:ext cx="568863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23592" y="980728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Confusion Matrix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1FB6991-12F8-4F86-9414-E601B2BA8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18427"/>
              </p:ext>
            </p:extLst>
          </p:nvPr>
        </p:nvGraphicFramePr>
        <p:xfrm>
          <a:off x="119336" y="2492896"/>
          <a:ext cx="5821216" cy="3108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629423">
                  <a:extLst>
                    <a:ext uri="{9D8B030D-6E8A-4147-A177-3AD203B41FA5}">
                      <a16:colId xmlns:a16="http://schemas.microsoft.com/office/drawing/2014/main" val="533617728"/>
                    </a:ext>
                  </a:extLst>
                </a:gridCol>
                <a:gridCol w="1879465">
                  <a:extLst>
                    <a:ext uri="{9D8B030D-6E8A-4147-A177-3AD203B41FA5}">
                      <a16:colId xmlns:a16="http://schemas.microsoft.com/office/drawing/2014/main" val="3119699408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2869702980"/>
                    </a:ext>
                  </a:extLst>
                </a:gridCol>
                <a:gridCol w="1656164">
                  <a:extLst>
                    <a:ext uri="{9D8B030D-6E8A-4147-A177-3AD203B41FA5}">
                      <a16:colId xmlns:a16="http://schemas.microsoft.com/office/drawing/2014/main" val="1966573292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Истина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00272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96253"/>
                  </a:ext>
                </a:extLst>
              </a:tr>
              <a:tr h="290692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b="1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Предсказание</a:t>
                      </a:r>
                    </a:p>
                  </a:txBody>
                  <a:tcPr vert="vert27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Имеет болезнь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Positive (TP)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Positive (FP)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1948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Нет болезни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 Negative (FN)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True Negative (TN)</a:t>
                      </a:r>
                      <a:endParaRPr lang="ru-RU" sz="2000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6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23344"/>
                  </p:ext>
                </p:extLst>
              </p:nvPr>
            </p:nvGraphicFramePr>
            <p:xfrm>
              <a:off x="6240016" y="2708920"/>
              <a:ext cx="5292000" cy="21031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4000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</m:t>
                                </m:r>
                                <m:r>
                                  <a:rPr lang="en-US" sz="4000" b="1" i="1" dirty="0" smtClean="0"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ru-RU" sz="4000" dirty="0"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4000" b="1" i="1" u="none" strike="noStrike" kern="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white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  <a:cs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=</m:t>
                                </m:r>
                                <m:r>
                                  <a:rPr kumimoji="0" lang="en-US" sz="4000" b="1" i="1" u="none" strike="noStrike" kern="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ru-RU" sz="40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IBM Plex Mono" panose="020B0509050203000203" pitchFamily="49" charset="-52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4">
                <a:extLst>
                  <a:ext uri="{FF2B5EF4-FFF2-40B4-BE49-F238E27FC236}">
                    <a16:creationId xmlns:a16="http://schemas.microsoft.com/office/drawing/2014/main" id="{59A6F511-96F4-43DB-BED1-097FC3A79A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0423344"/>
                  </p:ext>
                </p:extLst>
              </p:nvPr>
            </p:nvGraphicFramePr>
            <p:xfrm>
              <a:off x="6240016" y="2708920"/>
              <a:ext cx="5292000" cy="210312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764000">
                      <a:extLst>
                        <a:ext uri="{9D8B030D-6E8A-4147-A177-3AD203B41FA5}">
                          <a16:colId xmlns:a16="http://schemas.microsoft.com/office/drawing/2014/main" val="3119699408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2869702980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1966573292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ru-RU" sz="14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92" t="-870" r="-101038" b="-24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870" r="-690" b="-24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9625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100000" r="-200345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6194862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345" t="-201739" r="-200345" b="-4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7620" marR="7620" marT="762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ru-RU" sz="4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 marL="7620" marR="7620" marT="762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0563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2423807-6EFA-4163-B5A6-87B1B5A679CB}"/>
              </a:ext>
            </a:extLst>
          </p:cNvPr>
          <p:cNvSpPr/>
          <p:nvPr/>
        </p:nvSpPr>
        <p:spPr>
          <a:xfrm>
            <a:off x="2049249" y="6126488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5A92E948-6E1A-414A-A8D7-BC346BF0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0" y="1484784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1052736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</p:spTree>
    <p:extLst>
      <p:ext uri="{BB962C8B-B14F-4D97-AF65-F5344CB8AC3E}">
        <p14:creationId xmlns:p14="http://schemas.microsoft.com/office/powerpoint/2010/main" val="209098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204864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204864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407368" y="1268760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479376" y="3429000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429000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6168008" y="3429000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3429000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4192" y="1052736"/>
            <a:ext cx="4186066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407368" y="4437112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437112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384032" y="5157192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5157192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4799856" y="4725144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9480376" y="3429000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4007768" y="3573016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133732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</p:spTree>
    <p:extLst>
      <p:ext uri="{BB962C8B-B14F-4D97-AF65-F5344CB8AC3E}">
        <p14:creationId xmlns:p14="http://schemas.microsoft.com/office/powerpoint/2010/main" val="7450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  <p:bldP spid="15" grpId="0"/>
      <p:bldP spid="16" grpId="0"/>
      <p:bldP spid="17" grpId="0"/>
      <p:bldP spid="19" grpId="0"/>
      <p:bldP spid="20" grpId="0"/>
      <p:bldP spid="24" grpId="0"/>
      <p:bldP spid="25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91344" y="481327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3143672" y="5157192"/>
            <a:ext cx="7638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– правило принятия решения, которое может предсказывать классы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для новых данных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AA2A8EF-ACCE-40AB-BAA6-11BA6CF3A71B}"/>
              </a:ext>
            </a:extLst>
          </p:cNvPr>
          <p:cNvCxnSpPr>
            <a:cxnSpLocks/>
          </p:cNvCxnSpPr>
          <p:nvPr/>
        </p:nvCxnSpPr>
        <p:spPr>
          <a:xfrm>
            <a:off x="5047412" y="1747425"/>
            <a:ext cx="1391071" cy="2976348"/>
          </a:xfrm>
          <a:prstGeom prst="line">
            <a:avLst/>
          </a:pr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олилиния 4">
            <a:extLst>
              <a:ext uri="{FF2B5EF4-FFF2-40B4-BE49-F238E27FC236}">
                <a16:creationId xmlns:a16="http://schemas.microsoft.com/office/drawing/2014/main" id="{CBDD92F4-15C1-45C4-9E25-444804B8AEF2}"/>
              </a:ext>
            </a:extLst>
          </p:cNvPr>
          <p:cNvSpPr/>
          <p:nvPr/>
        </p:nvSpPr>
        <p:spPr>
          <a:xfrm>
            <a:off x="4502496" y="1743297"/>
            <a:ext cx="3669486" cy="3076402"/>
          </a:xfrm>
          <a:custGeom>
            <a:avLst/>
            <a:gdLst>
              <a:gd name="connsiteX0" fmla="*/ 0 w 3702868"/>
              <a:gd name="connsiteY0" fmla="*/ 0 h 2506537"/>
              <a:gd name="connsiteX1" fmla="*/ 1665838 w 3702868"/>
              <a:gd name="connsiteY1" fmla="*/ 923454 h 2506537"/>
              <a:gd name="connsiteX2" fmla="*/ 1321806 w 3702868"/>
              <a:gd name="connsiteY2" fmla="*/ 2453489 h 2506537"/>
              <a:gd name="connsiteX3" fmla="*/ 3702868 w 3702868"/>
              <a:gd name="connsiteY3" fmla="*/ 2163778 h 250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868" h="2506537">
                <a:moveTo>
                  <a:pt x="0" y="0"/>
                </a:moveTo>
                <a:cubicBezTo>
                  <a:pt x="722768" y="257269"/>
                  <a:pt x="1445537" y="514539"/>
                  <a:pt x="1665838" y="923454"/>
                </a:cubicBezTo>
                <a:cubicBezTo>
                  <a:pt x="1886139" y="1332369"/>
                  <a:pt x="982301" y="2246768"/>
                  <a:pt x="1321806" y="2453489"/>
                </a:cubicBezTo>
                <a:cubicBezTo>
                  <a:pt x="1661311" y="2660210"/>
                  <a:pt x="3413157" y="2198483"/>
                  <a:pt x="3702868" y="2163778"/>
                </a:cubicBezTo>
              </a:path>
            </a:pathLst>
          </a:custGeom>
          <a:ln w="762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3B413CFD-33F6-4CF3-B948-0ED8F40A5FD9}"/>
              </a:ext>
            </a:extLst>
          </p:cNvPr>
          <p:cNvGrpSpPr/>
          <p:nvPr/>
        </p:nvGrpSpPr>
        <p:grpSpPr>
          <a:xfrm>
            <a:off x="2839506" y="1708345"/>
            <a:ext cx="6010301" cy="3150434"/>
            <a:chOff x="2605979" y="2824682"/>
            <a:chExt cx="2736220" cy="1434251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2C120827-6CB1-4C65-915A-3C6916FE5716}"/>
                </a:ext>
              </a:extLst>
            </p:cNvPr>
            <p:cNvSpPr/>
            <p:nvPr/>
          </p:nvSpPr>
          <p:spPr>
            <a:xfrm rot="6602461" flipH="1">
              <a:off x="4301335" y="28922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2E67A683-2406-4E2F-A63D-EA1C14171A59}"/>
                </a:ext>
              </a:extLst>
            </p:cNvPr>
            <p:cNvSpPr/>
            <p:nvPr/>
          </p:nvSpPr>
          <p:spPr>
            <a:xfrm rot="6602461" flipH="1">
              <a:off x="4453735" y="30446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5FBF5527-EF67-42EB-BEB9-14D1879DBB3D}"/>
                </a:ext>
              </a:extLst>
            </p:cNvPr>
            <p:cNvSpPr/>
            <p:nvPr/>
          </p:nvSpPr>
          <p:spPr>
            <a:xfrm rot="6602461" flipH="1">
              <a:off x="4606135" y="31970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9CA18510-89A8-4079-9F53-1B34B30AD917}"/>
                </a:ext>
              </a:extLst>
            </p:cNvPr>
            <p:cNvSpPr/>
            <p:nvPr/>
          </p:nvSpPr>
          <p:spPr>
            <a:xfrm rot="6602461" flipH="1">
              <a:off x="4758535" y="334946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CAD925B5-5ACF-421C-BD3E-3D39D13E0F22}"/>
                </a:ext>
              </a:extLst>
            </p:cNvPr>
            <p:cNvSpPr/>
            <p:nvPr/>
          </p:nvSpPr>
          <p:spPr>
            <a:xfrm rot="6602461" flipH="1">
              <a:off x="5009798" y="35902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BCF92714-1050-483B-918B-C4F3A28A63C9}"/>
                </a:ext>
              </a:extLst>
            </p:cNvPr>
            <p:cNvSpPr/>
            <p:nvPr/>
          </p:nvSpPr>
          <p:spPr>
            <a:xfrm rot="6602461" flipH="1">
              <a:off x="5162199" y="376197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A95FEBDE-BB92-42FA-8E33-52FF003335CE}"/>
                </a:ext>
              </a:extLst>
            </p:cNvPr>
            <p:cNvSpPr/>
            <p:nvPr/>
          </p:nvSpPr>
          <p:spPr>
            <a:xfrm rot="6602461" flipH="1">
              <a:off x="4729312" y="29603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3D5E7071-F538-48AF-BCD4-9DBBEDCE8461}"/>
                </a:ext>
              </a:extLst>
            </p:cNvPr>
            <p:cNvSpPr/>
            <p:nvPr/>
          </p:nvSpPr>
          <p:spPr>
            <a:xfrm rot="6602461" flipH="1">
              <a:off x="4881712" y="31127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506CEBAA-7B77-4071-9072-BF40D513413A}"/>
                </a:ext>
              </a:extLst>
            </p:cNvPr>
            <p:cNvSpPr/>
            <p:nvPr/>
          </p:nvSpPr>
          <p:spPr>
            <a:xfrm rot="6602461" flipH="1">
              <a:off x="5034112" y="3265113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8137B28E-8995-49DA-B7A9-9D26734C1AA4}"/>
                </a:ext>
              </a:extLst>
            </p:cNvPr>
            <p:cNvSpPr/>
            <p:nvPr/>
          </p:nvSpPr>
          <p:spPr>
            <a:xfrm rot="6602461" flipH="1">
              <a:off x="4121335" y="30387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782B728E-1C1F-4847-84BA-238AAF3D71B8}"/>
                </a:ext>
              </a:extLst>
            </p:cNvPr>
            <p:cNvSpPr/>
            <p:nvPr/>
          </p:nvSpPr>
          <p:spPr>
            <a:xfrm rot="6602461" flipH="1">
              <a:off x="4273735" y="31911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038F6C1-FED7-4FF8-B10C-FD884E6A54B1}"/>
                </a:ext>
              </a:extLst>
            </p:cNvPr>
            <p:cNvSpPr/>
            <p:nvPr/>
          </p:nvSpPr>
          <p:spPr>
            <a:xfrm rot="6602461" flipH="1">
              <a:off x="4426135" y="334356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CA0BDCC6-3609-4563-9F4B-5CB33A1505F9}"/>
                </a:ext>
              </a:extLst>
            </p:cNvPr>
            <p:cNvSpPr/>
            <p:nvPr/>
          </p:nvSpPr>
          <p:spPr>
            <a:xfrm rot="6602461" flipH="1">
              <a:off x="4711406" y="355910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D295601D-8CAB-4DBE-8B33-E842D5EAD606}"/>
                </a:ext>
              </a:extLst>
            </p:cNvPr>
            <p:cNvSpPr/>
            <p:nvPr/>
          </p:nvSpPr>
          <p:spPr>
            <a:xfrm rot="6602461" flipH="1">
              <a:off x="4195350" y="341560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686C993B-F167-4B5F-A6FB-3EBD13AE4801}"/>
                </a:ext>
              </a:extLst>
            </p:cNvPr>
            <p:cNvSpPr/>
            <p:nvPr/>
          </p:nvSpPr>
          <p:spPr>
            <a:xfrm rot="6602461" flipH="1">
              <a:off x="4453377" y="359840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95A7D9A2-212B-4C68-869B-D4A1DE4C31AE}"/>
                </a:ext>
              </a:extLst>
            </p:cNvPr>
            <p:cNvSpPr/>
            <p:nvPr/>
          </p:nvSpPr>
          <p:spPr>
            <a:xfrm rot="6602461" flipH="1">
              <a:off x="4931413" y="28246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660D00F0-7370-41A2-B749-236A88537A0C}"/>
                </a:ext>
              </a:extLst>
            </p:cNvPr>
            <p:cNvSpPr/>
            <p:nvPr/>
          </p:nvSpPr>
          <p:spPr>
            <a:xfrm rot="6602461" flipH="1">
              <a:off x="5083813" y="29770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0C80D4-7765-432A-953C-F944F69A9D7D}"/>
                </a:ext>
              </a:extLst>
            </p:cNvPr>
            <p:cNvSpPr/>
            <p:nvPr/>
          </p:nvSpPr>
          <p:spPr>
            <a:xfrm rot="6602461" flipH="1">
              <a:off x="2633579" y="30568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789B7979-AD54-465A-B2B1-679FFC913A4B}"/>
                </a:ext>
              </a:extLst>
            </p:cNvPr>
            <p:cNvSpPr/>
            <p:nvPr/>
          </p:nvSpPr>
          <p:spPr>
            <a:xfrm rot="6602461" flipH="1">
              <a:off x="2785979" y="32092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A5CB796-D197-49EF-84FF-D1BA504C062E}"/>
                </a:ext>
              </a:extLst>
            </p:cNvPr>
            <p:cNvSpPr/>
            <p:nvPr/>
          </p:nvSpPr>
          <p:spPr>
            <a:xfrm rot="6602461" flipH="1">
              <a:off x="2938379" y="33616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70FFA668-D573-49D7-AD0F-009B3494E16A}"/>
                </a:ext>
              </a:extLst>
            </p:cNvPr>
            <p:cNvSpPr/>
            <p:nvPr/>
          </p:nvSpPr>
          <p:spPr>
            <a:xfrm rot="6602461" flipH="1">
              <a:off x="3090779" y="35140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451F96F1-6AC9-4A6B-9F4D-A98A187D1EE2}"/>
                </a:ext>
              </a:extLst>
            </p:cNvPr>
            <p:cNvSpPr/>
            <p:nvPr/>
          </p:nvSpPr>
          <p:spPr>
            <a:xfrm rot="6602461" flipH="1">
              <a:off x="3243179" y="3666420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2605A232-F889-477E-9C75-C8C4800923E1}"/>
                </a:ext>
              </a:extLst>
            </p:cNvPr>
            <p:cNvSpPr/>
            <p:nvPr/>
          </p:nvSpPr>
          <p:spPr>
            <a:xfrm rot="6602461" flipH="1">
              <a:off x="3494442" y="3907247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E5FBC03A-239C-4A89-BC0F-7D372911CAA2}"/>
                </a:ext>
              </a:extLst>
            </p:cNvPr>
            <p:cNvSpPr/>
            <p:nvPr/>
          </p:nvSpPr>
          <p:spPr>
            <a:xfrm rot="6602461" flipH="1">
              <a:off x="3646843" y="407893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A7BABAF8-4319-4CE6-900C-E45D8D02A5DA}"/>
                </a:ext>
              </a:extLst>
            </p:cNvPr>
            <p:cNvSpPr/>
            <p:nvPr/>
          </p:nvSpPr>
          <p:spPr>
            <a:xfrm rot="6602461" flipH="1">
              <a:off x="3061556" y="31248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BDE70403-2CC4-460F-A8A7-D26F9B5011FC}"/>
                </a:ext>
              </a:extLst>
            </p:cNvPr>
            <p:cNvSpPr/>
            <p:nvPr/>
          </p:nvSpPr>
          <p:spPr>
            <a:xfrm rot="6602461" flipH="1">
              <a:off x="3213956" y="32772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48DA5329-A5AF-4480-914A-C65A77718135}"/>
                </a:ext>
              </a:extLst>
            </p:cNvPr>
            <p:cNvSpPr/>
            <p:nvPr/>
          </p:nvSpPr>
          <p:spPr>
            <a:xfrm rot="6602461" flipH="1">
              <a:off x="3366356" y="34296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01C80586-4258-4E4D-B311-831206B2FDE6}"/>
                </a:ext>
              </a:extLst>
            </p:cNvPr>
            <p:cNvSpPr/>
            <p:nvPr/>
          </p:nvSpPr>
          <p:spPr>
            <a:xfrm rot="6602461" flipH="1">
              <a:off x="3518756" y="3582069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99CCF99A-3449-4EA6-8951-66549F2D3967}"/>
                </a:ext>
              </a:extLst>
            </p:cNvPr>
            <p:cNvSpPr/>
            <p:nvPr/>
          </p:nvSpPr>
          <p:spPr>
            <a:xfrm rot="6602461" flipH="1">
              <a:off x="2605979" y="33557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EE65A21D-B3D3-414F-BA74-4155BD97628C}"/>
                </a:ext>
              </a:extLst>
            </p:cNvPr>
            <p:cNvSpPr/>
            <p:nvPr/>
          </p:nvSpPr>
          <p:spPr>
            <a:xfrm rot="6602461" flipH="1">
              <a:off x="2758379" y="35081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D4717028-7FA7-4804-A177-2AEC43947462}"/>
                </a:ext>
              </a:extLst>
            </p:cNvPr>
            <p:cNvSpPr/>
            <p:nvPr/>
          </p:nvSpPr>
          <p:spPr>
            <a:xfrm rot="6602461" flipH="1">
              <a:off x="2910779" y="366052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35F0A0F9-BE1E-4E87-9388-D9EAD937516A}"/>
                </a:ext>
              </a:extLst>
            </p:cNvPr>
            <p:cNvSpPr/>
            <p:nvPr/>
          </p:nvSpPr>
          <p:spPr>
            <a:xfrm rot="6602461" flipH="1">
              <a:off x="3196050" y="3876061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DE5B2787-AF3C-4D07-A18B-F0F226CFB6B3}"/>
                </a:ext>
              </a:extLst>
            </p:cNvPr>
            <p:cNvSpPr/>
            <p:nvPr/>
          </p:nvSpPr>
          <p:spPr>
            <a:xfrm rot="6602461" flipH="1">
              <a:off x="2679994" y="3732563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D0E22478-F5AC-4288-B731-1D37DFA7B4FA}"/>
                </a:ext>
              </a:extLst>
            </p:cNvPr>
            <p:cNvSpPr/>
            <p:nvPr/>
          </p:nvSpPr>
          <p:spPr>
            <a:xfrm rot="6602461" flipH="1">
              <a:off x="2938021" y="3915364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5B769487-F019-4AB3-A90A-EF760C007851}"/>
                </a:ext>
              </a:extLst>
            </p:cNvPr>
            <p:cNvSpPr/>
            <p:nvPr/>
          </p:nvSpPr>
          <p:spPr>
            <a:xfrm rot="6602461" flipH="1">
              <a:off x="3416057" y="31416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A2E6D37E-76F5-42B4-B54A-E2EB670094EF}"/>
                </a:ext>
              </a:extLst>
            </p:cNvPr>
            <p:cNvSpPr/>
            <p:nvPr/>
          </p:nvSpPr>
          <p:spPr>
            <a:xfrm rot="6602461" flipH="1">
              <a:off x="3568457" y="3294038"/>
              <a:ext cx="180000" cy="180000"/>
            </a:xfrm>
            <a:prstGeom prst="ellipse">
              <a:avLst/>
            </a:prstGeom>
            <a:solidFill>
              <a:srgbClr val="000098"/>
            </a:solidFill>
            <a:ln>
              <a:solidFill>
                <a:srgbClr val="000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335360" y="1268760"/>
            <a:ext cx="640080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407368" y="3861048"/>
            <a:ext cx="6400800" cy="45097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1055440" y="1844824"/>
            <a:ext cx="5256584" cy="32786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487488" y="4437112"/>
            <a:ext cx="5256584" cy="327866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980728"/>
            <a:ext cx="4837537" cy="1882418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 многих классов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-96688" y="2924944"/>
                <a:ext cx="12432704" cy="610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𝑐𝑟𝑜𝐴𝑣𝑔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688" y="2924944"/>
                <a:ext cx="12432704" cy="610808"/>
              </a:xfrm>
              <a:prstGeom prst="rect">
                <a:avLst/>
              </a:prstGeom>
              <a:blipFill>
                <a:blip r:embed="rId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263352" y="4653136"/>
                <a:ext cx="10153128" cy="803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𝑀𝑎𝑐𝑟𝑜𝐴𝑣𝑔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653136"/>
                <a:ext cx="10153128" cy="8036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623392" y="5373216"/>
                <a:ext cx="4896544" cy="628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373216"/>
                <a:ext cx="4896544" cy="6281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5735960" y="5445224"/>
                <a:ext cx="5040560" cy="628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5445224"/>
                <a:ext cx="5040560" cy="6281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119336" y="5949280"/>
                <a:ext cx="5832648" cy="6281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𝑇𝑟𝑢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3−1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𝐹𝑎𝑙𝑠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3−2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949280"/>
                <a:ext cx="5832648" cy="6281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8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22" grpId="0"/>
      <p:bldP spid="23" grpId="0"/>
      <p:bldP spid="25" grpId="0"/>
      <p:bldP spid="26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32668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 Under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/>
              <p:nvPr/>
            </p:nvSpPr>
            <p:spPr>
              <a:xfrm>
                <a:off x="623392" y="1556792"/>
                <a:ext cx="4515274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FD6933-936F-4409-AC0E-498AFFE2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556792"/>
                <a:ext cx="4515274" cy="753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/>
              <p:nvPr/>
            </p:nvSpPr>
            <p:spPr>
              <a:xfrm>
                <a:off x="551384" y="2348880"/>
                <a:ext cx="4609852" cy="753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204EF0-B5F8-45EF-A8CF-B4317813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348880"/>
                <a:ext cx="4609852" cy="753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/>
              <p:nvPr/>
            </p:nvSpPr>
            <p:spPr>
              <a:xfrm>
                <a:off x="335360" y="908720"/>
                <a:ext cx="40324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=[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FBFF50A-C11D-46DC-AD36-287632E3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908720"/>
                <a:ext cx="403244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7"/>
          <a:srcRect l="432"/>
          <a:stretch/>
        </p:blipFill>
        <p:spPr>
          <a:xfrm>
            <a:off x="479376" y="3260834"/>
            <a:ext cx="4800449" cy="3597166"/>
          </a:xfrm>
          <a:prstGeom prst="rect">
            <a:avLst/>
          </a:prstGeom>
        </p:spPr>
      </p:pic>
      <p:pic>
        <p:nvPicPr>
          <p:cNvPr id="46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D6A0801C-9E39-4E88-B469-E9D635C41F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052735"/>
            <a:ext cx="5112568" cy="56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2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5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32668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Receiver Operating Curve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 Under Curve</a:t>
            </a:r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 rotWithShape="1">
          <a:blip r:embed="rId4"/>
          <a:srcRect l="432"/>
          <a:stretch/>
        </p:blipFill>
        <p:spPr>
          <a:xfrm>
            <a:off x="335360" y="2252369"/>
            <a:ext cx="4800449" cy="3597166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5A46A6E-879B-BCDC-E97B-8A5AD35BABDB}"/>
              </a:ext>
            </a:extLst>
          </p:cNvPr>
          <p:cNvGrpSpPr/>
          <p:nvPr/>
        </p:nvGrpSpPr>
        <p:grpSpPr>
          <a:xfrm>
            <a:off x="5670945" y="2222208"/>
            <a:ext cx="6497540" cy="3319264"/>
            <a:chOff x="4394957" y="2094986"/>
            <a:chExt cx="7262958" cy="3710277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4044FED7-A743-551F-7992-0D80DD868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4394957" y="2094986"/>
              <a:ext cx="7262958" cy="3710277"/>
            </a:xfrm>
            <a:prstGeom prst="rect">
              <a:avLst/>
            </a:prstGeom>
          </p:spPr>
        </p:pic>
        <p:sp>
          <p:nvSpPr>
            <p:cNvPr id="4" name="Полилиния 35">
              <a:extLst>
                <a:ext uri="{FF2B5EF4-FFF2-40B4-BE49-F238E27FC236}">
                  <a16:creationId xmlns:a16="http://schemas.microsoft.com/office/drawing/2014/main" id="{07AA0240-41F3-7259-87EB-AA063D37CF37}"/>
                </a:ext>
              </a:extLst>
            </p:cNvPr>
            <p:cNvSpPr/>
            <p:nvPr/>
          </p:nvSpPr>
          <p:spPr>
            <a:xfrm>
              <a:off x="5111750" y="2368550"/>
              <a:ext cx="6057900" cy="2997200"/>
            </a:xfrm>
            <a:custGeom>
              <a:avLst/>
              <a:gdLst>
                <a:gd name="connsiteX0" fmla="*/ 6057900 w 6057900"/>
                <a:gd name="connsiteY0" fmla="*/ 0 h 2997200"/>
                <a:gd name="connsiteX1" fmla="*/ 5619750 w 6057900"/>
                <a:gd name="connsiteY1" fmla="*/ 0 h 2997200"/>
                <a:gd name="connsiteX2" fmla="*/ 5035550 w 6057900"/>
                <a:gd name="connsiteY2" fmla="*/ 0 h 2997200"/>
                <a:gd name="connsiteX3" fmla="*/ 4565650 w 6057900"/>
                <a:gd name="connsiteY3" fmla="*/ 12700 h 2997200"/>
                <a:gd name="connsiteX4" fmla="*/ 4089400 w 6057900"/>
                <a:gd name="connsiteY4" fmla="*/ 88900 h 2997200"/>
                <a:gd name="connsiteX5" fmla="*/ 3708400 w 6057900"/>
                <a:gd name="connsiteY5" fmla="*/ 273050 h 2997200"/>
                <a:gd name="connsiteX6" fmla="*/ 3441700 w 6057900"/>
                <a:gd name="connsiteY6" fmla="*/ 635000 h 2997200"/>
                <a:gd name="connsiteX7" fmla="*/ 3238500 w 6057900"/>
                <a:gd name="connsiteY7" fmla="*/ 1022350 h 2997200"/>
                <a:gd name="connsiteX8" fmla="*/ 3092450 w 6057900"/>
                <a:gd name="connsiteY8" fmla="*/ 1371600 h 2997200"/>
                <a:gd name="connsiteX9" fmla="*/ 2749550 w 6057900"/>
                <a:gd name="connsiteY9" fmla="*/ 2178050 h 2997200"/>
                <a:gd name="connsiteX10" fmla="*/ 2355850 w 6057900"/>
                <a:gd name="connsiteY10" fmla="*/ 2705100 h 2997200"/>
                <a:gd name="connsiteX11" fmla="*/ 1949450 w 6057900"/>
                <a:gd name="connsiteY11" fmla="*/ 2908300 h 2997200"/>
                <a:gd name="connsiteX12" fmla="*/ 1301750 w 6057900"/>
                <a:gd name="connsiteY12" fmla="*/ 2984500 h 2997200"/>
                <a:gd name="connsiteX13" fmla="*/ 863600 w 6057900"/>
                <a:gd name="connsiteY13" fmla="*/ 2978150 h 2997200"/>
                <a:gd name="connsiteX14" fmla="*/ 0 w 6057900"/>
                <a:gd name="connsiteY14" fmla="*/ 2997200 h 2997200"/>
                <a:gd name="connsiteX15" fmla="*/ 0 w 6057900"/>
                <a:gd name="connsiteY15" fmla="*/ 2997200 h 299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57900" h="2997200">
                  <a:moveTo>
                    <a:pt x="6057900" y="0"/>
                  </a:moveTo>
                  <a:lnTo>
                    <a:pt x="5619750" y="0"/>
                  </a:lnTo>
                  <a:lnTo>
                    <a:pt x="5035550" y="0"/>
                  </a:lnTo>
                  <a:cubicBezTo>
                    <a:pt x="4859867" y="2117"/>
                    <a:pt x="4723342" y="-2117"/>
                    <a:pt x="4565650" y="12700"/>
                  </a:cubicBezTo>
                  <a:cubicBezTo>
                    <a:pt x="4407958" y="27517"/>
                    <a:pt x="4232275" y="45508"/>
                    <a:pt x="4089400" y="88900"/>
                  </a:cubicBezTo>
                  <a:cubicBezTo>
                    <a:pt x="3946525" y="132292"/>
                    <a:pt x="3816350" y="182033"/>
                    <a:pt x="3708400" y="273050"/>
                  </a:cubicBezTo>
                  <a:cubicBezTo>
                    <a:pt x="3600450" y="364067"/>
                    <a:pt x="3520017" y="510117"/>
                    <a:pt x="3441700" y="635000"/>
                  </a:cubicBezTo>
                  <a:cubicBezTo>
                    <a:pt x="3363383" y="759883"/>
                    <a:pt x="3296708" y="899583"/>
                    <a:pt x="3238500" y="1022350"/>
                  </a:cubicBezTo>
                  <a:cubicBezTo>
                    <a:pt x="3180292" y="1145117"/>
                    <a:pt x="3173942" y="1178983"/>
                    <a:pt x="3092450" y="1371600"/>
                  </a:cubicBezTo>
                  <a:cubicBezTo>
                    <a:pt x="3010958" y="1564217"/>
                    <a:pt x="2872317" y="1955800"/>
                    <a:pt x="2749550" y="2178050"/>
                  </a:cubicBezTo>
                  <a:cubicBezTo>
                    <a:pt x="2626783" y="2400300"/>
                    <a:pt x="2489200" y="2583392"/>
                    <a:pt x="2355850" y="2705100"/>
                  </a:cubicBezTo>
                  <a:cubicBezTo>
                    <a:pt x="2222500" y="2826808"/>
                    <a:pt x="2125133" y="2861733"/>
                    <a:pt x="1949450" y="2908300"/>
                  </a:cubicBezTo>
                  <a:cubicBezTo>
                    <a:pt x="1773767" y="2954867"/>
                    <a:pt x="1482725" y="2972858"/>
                    <a:pt x="1301750" y="2984500"/>
                  </a:cubicBezTo>
                  <a:cubicBezTo>
                    <a:pt x="1120775" y="2996142"/>
                    <a:pt x="1080558" y="2976033"/>
                    <a:pt x="863600" y="2978150"/>
                  </a:cubicBezTo>
                  <a:cubicBezTo>
                    <a:pt x="646642" y="2980267"/>
                    <a:pt x="0" y="2997200"/>
                    <a:pt x="0" y="2997200"/>
                  </a:cubicBezTo>
                  <a:lnTo>
                    <a:pt x="0" y="2997200"/>
                  </a:ln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D816D-AB0F-E9A3-B7C7-23A566697FC5}"/>
                  </a:ext>
                </a:extLst>
              </p:cNvPr>
              <p:cNvSpPr txBox="1"/>
              <p:nvPr/>
            </p:nvSpPr>
            <p:spPr>
              <a:xfrm>
                <a:off x="2999656" y="1191088"/>
                <a:ext cx="50471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X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&gt;</m:t>
                      </m:r>
                      <m:r>
                        <a:rPr kumimoji="0" lang="en-US" sz="36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𝑡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D816D-AB0F-E9A3-B7C7-23A566697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191088"/>
                <a:ext cx="504710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17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623392" y="1196752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it inexorably 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551384" y="4005064"/>
            <a:ext cx="113052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показатели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научной оценки обязательно будут «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обмануты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». </a:t>
            </a: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(названный в честь британского экономиста, который, возможно, был первым, кто объявил о нем) гласит, что, когда какой-либо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экономики выбирается в качестве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индикатора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экономики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он неумолимо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перестает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функционировать как этот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индикатор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потому что люди начинают </a:t>
            </a: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манипулировать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ним.</a:t>
            </a: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1022513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зачем надо брать больше 1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263352" y="1340768"/>
            <a:ext cx="61206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основывается (допустим) на Лайках, комментариях и прочем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Создатели видео просят делать это все (активизировал пассивных пользователей), тем самым завышая свой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надо придумывать новые метрики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Picture 2" descr="r/coolguides - How Rotten Tomatoes scores can be mislea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484784"/>
            <a:ext cx="5193932" cy="390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35560" y="1196752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3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359696" y="2276872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661446" y="3072402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213478" y="3072165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807664" y="307216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359696" y="30658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661446" y="383005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213478" y="382981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807664" y="382982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359696" y="38234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661446" y="458770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213478" y="458747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807664" y="4587472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359696" y="458112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661446" y="534535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213478" y="53451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807664" y="53451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359696" y="5345123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0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538" y="1052736"/>
            <a:ext cx="126734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Сигмоида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спуск, регуляризация наследуются от линейной регрессии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ошибок; 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и 2 рода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ROC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754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947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Picture 2" descr="Image Detection, Recognition, and Classification with Machine Learning">
            <a:extLst>
              <a:ext uri="{FF2B5EF4-FFF2-40B4-BE49-F238E27FC236}">
                <a16:creationId xmlns:a16="http://schemas.microsoft.com/office/drawing/2014/main" id="{A7317668-2207-47B7-BA85-67816AE9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" y="1532716"/>
            <a:ext cx="4968552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I Takes Face Recognition to New Frontiers">
            <a:extLst>
              <a:ext uri="{FF2B5EF4-FFF2-40B4-BE49-F238E27FC236}">
                <a16:creationId xmlns:a16="http://schemas.microsoft.com/office/drawing/2014/main" id="{58BD0EDE-1E39-4015-AE92-50579C2CC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4"/>
          <a:stretch/>
        </p:blipFill>
        <p:spPr bwMode="auto">
          <a:xfrm>
            <a:off x="8550316" y="1355940"/>
            <a:ext cx="3344600" cy="27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Jury - Definition, Examples, Processes">
            <a:extLst>
              <a:ext uri="{FF2B5EF4-FFF2-40B4-BE49-F238E27FC236}">
                <a16:creationId xmlns:a16="http://schemas.microsoft.com/office/drawing/2014/main" id="{C0651747-3F3B-4EAF-9A6F-D4917A36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7" r="3797" b="9717"/>
          <a:stretch/>
        </p:blipFill>
        <p:spPr bwMode="auto">
          <a:xfrm>
            <a:off x="1234062" y="4135061"/>
            <a:ext cx="5785740" cy="255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ite and teal medical certificate , Computer Icons Medicine Medical  diagnosis, report transparent background PNG clipart | HiClipart">
            <a:extLst>
              <a:ext uri="{FF2B5EF4-FFF2-40B4-BE49-F238E27FC236}">
                <a16:creationId xmlns:a16="http://schemas.microsoft.com/office/drawing/2014/main" id="{A251DA82-FFE6-4BE1-87D1-70B51FCF2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" b="98250" l="1750" r="99375">
                        <a14:foregroundMark x1="11000" y1="26375" x2="11000" y2="26375"/>
                        <a14:foregroundMark x1="47375" y1="8000" x2="17125" y2="20375"/>
                        <a14:foregroundMark x1="17125" y1="20375" x2="12625" y2="26625"/>
                        <a14:foregroundMark x1="12625" y1="26625" x2="11875" y2="62375"/>
                        <a14:foregroundMark x1="11875" y1="62375" x2="18375" y2="76875"/>
                        <a14:foregroundMark x1="18375" y1="76875" x2="23125" y2="82250"/>
                        <a14:foregroundMark x1="23125" y1="82250" x2="46500" y2="93125"/>
                        <a14:foregroundMark x1="46500" y1="93125" x2="55250" y2="93125"/>
                        <a14:foregroundMark x1="55250" y1="93125" x2="80000" y2="82125"/>
                        <a14:foregroundMark x1="80000" y1="82125" x2="86875" y2="76375"/>
                        <a14:foregroundMark x1="86875" y1="76375" x2="93375" y2="56625"/>
                        <a14:foregroundMark x1="93375" y1="56625" x2="89875" y2="40625"/>
                        <a14:foregroundMark x1="89875" y1="40625" x2="89875" y2="30875"/>
                        <a14:foregroundMark x1="93500" y1="27125" x2="77000" y2="51125"/>
                        <a14:foregroundMark x1="70625" y1="9625" x2="52875" y2="2750"/>
                        <a14:foregroundMark x1="52875" y1="2750" x2="35750" y2="3750"/>
                        <a14:foregroundMark x1="35750" y1="3750" x2="15375" y2="16500"/>
                        <a14:foregroundMark x1="15375" y1="16500" x2="7625" y2="29375"/>
                        <a14:foregroundMark x1="7625" y1="29375" x2="3000" y2="51625"/>
                        <a14:foregroundMark x1="3000" y1="51625" x2="11625" y2="74625"/>
                        <a14:foregroundMark x1="11625" y1="74625" x2="34875" y2="94250"/>
                        <a14:foregroundMark x1="34875" y1="94250" x2="44000" y2="96875"/>
                        <a14:foregroundMark x1="44000" y1="96875" x2="51875" y2="96875"/>
                        <a14:foregroundMark x1="51875" y1="96875" x2="74375" y2="91875"/>
                        <a14:foregroundMark x1="74375" y1="91875" x2="75125" y2="91250"/>
                        <a14:foregroundMark x1="34500" y1="18375" x2="29375" y2="29000"/>
                        <a14:foregroundMark x1="29375" y1="29000" x2="29000" y2="79000"/>
                        <a14:foregroundMark x1="22375" y1="29750" x2="27875" y2="72125"/>
                        <a14:foregroundMark x1="18375" y1="24500" x2="19000" y2="62875"/>
                        <a14:foregroundMark x1="19000" y1="62875" x2="20500" y2="69875"/>
                        <a14:foregroundMark x1="20500" y1="69875" x2="20500" y2="69875"/>
                        <a14:foregroundMark x1="8000" y1="33250" x2="5750" y2="49375"/>
                        <a14:foregroundMark x1="5750" y1="49375" x2="6750" y2="56250"/>
                        <a14:foregroundMark x1="2750" y1="39875" x2="4375" y2="62875"/>
                        <a14:foregroundMark x1="4375" y1="62875" x2="10750" y2="76625"/>
                        <a14:foregroundMark x1="10750" y1="76625" x2="27375" y2="90250"/>
                        <a14:foregroundMark x1="27375" y1="90250" x2="40875" y2="97000"/>
                        <a14:foregroundMark x1="40875" y1="97000" x2="48750" y2="98250"/>
                        <a14:foregroundMark x1="48750" y1="98250" x2="54625" y2="97750"/>
                        <a14:foregroundMark x1="43125" y1="88500" x2="56000" y2="90250"/>
                        <a14:foregroundMark x1="1750" y1="41625" x2="3750" y2="60375"/>
                        <a14:foregroundMark x1="31500" y1="9375" x2="26125" y2="31750"/>
                        <a14:foregroundMark x1="26125" y1="31750" x2="26125" y2="46250"/>
                        <a14:foregroundMark x1="17375" y1="20500" x2="17375" y2="20500"/>
                        <a14:foregroundMark x1="22750" y1="31750" x2="22750" y2="31750"/>
                        <a14:foregroundMark x1="19625" y1="16875" x2="19625" y2="16875"/>
                        <a14:foregroundMark x1="35375" y1="6875" x2="35375" y2="6875"/>
                        <a14:foregroundMark x1="47750" y1="4625" x2="47750" y2="4625"/>
                        <a14:foregroundMark x1="39500" y1="19500" x2="80625" y2="81125"/>
                        <a14:foregroundMark x1="77750" y1="22625" x2="43500" y2="80375"/>
                        <a14:foregroundMark x1="43500" y1="80375" x2="43000" y2="80500"/>
                        <a14:foregroundMark x1="37625" y1="20000" x2="38125" y2="72875"/>
                        <a14:foregroundMark x1="17250" y1="12375" x2="17250" y2="12375"/>
                        <a14:foregroundMark x1="14250" y1="7250" x2="21750" y2="7875"/>
                        <a14:foregroundMark x1="21750" y1="7875" x2="26125" y2="7750"/>
                        <a14:foregroundMark x1="15375" y1="12250" x2="15375" y2="12250"/>
                        <a14:foregroundMark x1="15125" y1="11500" x2="15125" y2="11500"/>
                        <a14:foregroundMark x1="47500" y1="1000" x2="47500" y2="1000"/>
                        <a14:foregroundMark x1="97250" y1="23125" x2="97250" y2="23125"/>
                        <a14:foregroundMark x1="97625" y1="23500" x2="97625" y2="23500"/>
                        <a14:foregroundMark x1="59250" y1="32250" x2="59250" y2="32250"/>
                        <a14:foregroundMark x1="47250" y1="19875" x2="56375" y2="32250"/>
                        <a14:foregroundMark x1="56375" y1="32250" x2="59125" y2="40625"/>
                        <a14:foregroundMark x1="59125" y1="40625" x2="67375" y2="44750"/>
                        <a14:foregroundMark x1="67375" y1="44750" x2="76875" y2="29125"/>
                        <a14:foregroundMark x1="76875" y1="29125" x2="70375" y2="38750"/>
                        <a14:foregroundMark x1="70375" y1="38750" x2="71250" y2="46125"/>
                        <a14:foregroundMark x1="71250" y1="46125" x2="76250" y2="51750"/>
                        <a14:foregroundMark x1="76250" y1="51750" x2="77875" y2="41500"/>
                        <a14:foregroundMark x1="77875" y1="41500" x2="70500" y2="46000"/>
                        <a14:foregroundMark x1="70500" y1="46000" x2="72750" y2="53375"/>
                        <a14:foregroundMark x1="72750" y1="53375" x2="73625" y2="43625"/>
                        <a14:foregroundMark x1="73625" y1="43625" x2="68375" y2="51125"/>
                        <a14:foregroundMark x1="68375" y1="51125" x2="75625" y2="51375"/>
                        <a14:foregroundMark x1="75625" y1="51375" x2="74625" y2="58875"/>
                        <a14:foregroundMark x1="74625" y1="58875" x2="70625" y2="65375"/>
                        <a14:foregroundMark x1="70625" y1="65375" x2="63250" y2="68250"/>
                        <a14:foregroundMark x1="63250" y1="68250" x2="62875" y2="75375"/>
                        <a14:foregroundMark x1="62875" y1="75375" x2="72875" y2="76250"/>
                        <a14:foregroundMark x1="72875" y1="76250" x2="71875" y2="68875"/>
                        <a14:foregroundMark x1="71875" y1="68875" x2="65625" y2="72875"/>
                        <a14:foregroundMark x1="65625" y1="72875" x2="52625" y2="73000"/>
                        <a14:foregroundMark x1="52625" y1="73000" x2="46750" y2="68875"/>
                        <a14:foregroundMark x1="46750" y1="68875" x2="44000" y2="75500"/>
                        <a14:foregroundMark x1="44000" y1="75500" x2="53375" y2="47875"/>
                        <a14:foregroundMark x1="53375" y1="47875" x2="44625" y2="43500"/>
                        <a14:foregroundMark x1="44625" y1="43500" x2="40625" y2="54000"/>
                        <a14:foregroundMark x1="40625" y1="54000" x2="47875" y2="54875"/>
                        <a14:foregroundMark x1="47875" y1="54875" x2="44375" y2="43500"/>
                        <a14:foregroundMark x1="44375" y1="43500" x2="38750" y2="58500"/>
                        <a14:foregroundMark x1="38750" y1="58500" x2="40625" y2="65875"/>
                        <a14:foregroundMark x1="40625" y1="65875" x2="40000" y2="69625"/>
                        <a14:foregroundMark x1="39500" y1="79375" x2="72500" y2="79375"/>
                        <a14:foregroundMark x1="72500" y1="79375" x2="33625" y2="78875"/>
                        <a14:foregroundMark x1="33625" y1="78875" x2="64000" y2="77250"/>
                        <a14:foregroundMark x1="64000" y1="77250" x2="50750" y2="73625"/>
                        <a14:foregroundMark x1="50750" y1="73625" x2="53625" y2="84500"/>
                        <a14:foregroundMark x1="53625" y1="84500" x2="61875" y2="84000"/>
                        <a14:foregroundMark x1="61875" y1="84000" x2="67875" y2="80500"/>
                        <a14:foregroundMark x1="67875" y1="80500" x2="57625" y2="71250"/>
                        <a14:foregroundMark x1="57625" y1="71250" x2="47250" y2="72250"/>
                        <a14:foregroundMark x1="47250" y1="72250" x2="49250" y2="79875"/>
                        <a14:foregroundMark x1="49250" y1="79875" x2="56875" y2="74750"/>
                        <a14:foregroundMark x1="56875" y1="74750" x2="56750" y2="73250"/>
                        <a14:foregroundMark x1="70750" y1="23875" x2="54000" y2="19875"/>
                        <a14:foregroundMark x1="54000" y1="19875" x2="48750" y2="24500"/>
                        <a14:foregroundMark x1="48750" y1="24500" x2="57750" y2="28625"/>
                        <a14:foregroundMark x1="57750" y1="28625" x2="65625" y2="28375"/>
                        <a14:foregroundMark x1="65625" y1="28375" x2="73375" y2="24750"/>
                        <a14:foregroundMark x1="73375" y1="24750" x2="64250" y2="24375"/>
                        <a14:foregroundMark x1="64250" y1="24375" x2="58250" y2="27000"/>
                        <a14:foregroundMark x1="79250" y1="48250" x2="74250" y2="57750"/>
                        <a14:foregroundMark x1="74250" y1="57750" x2="72750" y2="68875"/>
                        <a14:foregroundMark x1="72750" y1="68875" x2="78375" y2="73875"/>
                        <a14:foregroundMark x1="78375" y1="73875" x2="82000" y2="62875"/>
                        <a14:foregroundMark x1="82000" y1="62875" x2="81500" y2="54250"/>
                        <a14:foregroundMark x1="81500" y1="54250" x2="78500" y2="51000"/>
                        <a14:foregroundMark x1="98500" y1="45875" x2="98500" y2="45875"/>
                        <a14:foregroundMark x1="75500" y1="20875" x2="79500" y2="26875"/>
                        <a14:foregroundMark x1="79500" y1="26875" x2="80625" y2="34625"/>
                        <a14:foregroundMark x1="80625" y1="34625" x2="77125" y2="40500"/>
                        <a14:foregroundMark x1="70625" y1="19750" x2="77625" y2="19625"/>
                        <a14:foregroundMark x1="77625" y1="19625" x2="82125" y2="25250"/>
                        <a14:foregroundMark x1="96250" y1="25750" x2="96250" y2="25750"/>
                        <a14:foregroundMark x1="96875" y1="24125" x2="96875" y2="24125"/>
                        <a14:foregroundMark x1="96125" y1="23375" x2="96125" y2="23375"/>
                        <a14:foregroundMark x1="95875" y1="22750" x2="95875" y2="22750"/>
                        <a14:foregroundMark x1="95875" y1="23375" x2="95875" y2="23375"/>
                        <a14:foregroundMark x1="98000" y1="25250" x2="98000" y2="25250"/>
                        <a14:foregroundMark x1="98250" y1="24875" x2="98250" y2="24875"/>
                        <a14:foregroundMark x1="94250" y1="29375" x2="94250" y2="29375"/>
                        <a14:foregroundMark x1="94500" y1="26750" x2="94500" y2="26750"/>
                        <a14:foregroundMark x1="95375" y1="23250" x2="95375" y2="23250"/>
                        <a14:foregroundMark x1="19250" y1="23750" x2="19250" y2="23750"/>
                        <a14:foregroundMark x1="20375" y1="26125" x2="20375" y2="26125"/>
                        <a14:foregroundMark x1="99375" y1="26125" x2="99375" y2="26125"/>
                        <a14:foregroundMark x1="82000" y1="51375" x2="82000" y2="51375"/>
                        <a14:foregroundMark x1="45125" y1="35250" x2="45125" y2="35250"/>
                        <a14:foregroundMark x1="19875" y1="20250" x2="21000" y2="27375"/>
                        <a14:foregroundMark x1="21000" y1="27375" x2="24125" y2="21000"/>
                        <a14:foregroundMark x1="24125" y1="21000" x2="23500" y2="19875"/>
                        <a14:foregroundMark x1="24250" y1="22250" x2="25250" y2="30625"/>
                        <a14:foregroundMark x1="25250" y1="30625" x2="24000" y2="21875"/>
                        <a14:foregroundMark x1="15125" y1="26000" x2="17875" y2="48375"/>
                        <a14:foregroundMark x1="17875" y1="48375" x2="14875" y2="40875"/>
                        <a14:foregroundMark x1="14875" y1="40875" x2="14750" y2="27625"/>
                        <a14:foregroundMark x1="45125" y1="29000" x2="40000" y2="37250"/>
                        <a14:foregroundMark x1="40000" y1="37250" x2="46875" y2="39625"/>
                        <a14:foregroundMark x1="46875" y1="39625" x2="47625" y2="30375"/>
                        <a14:foregroundMark x1="47625" y1="30375" x2="44625" y2="34500"/>
                        <a14:foregroundMark x1="41500" y1="25750" x2="44625" y2="34000"/>
                        <a14:foregroundMark x1="44625" y1="34000" x2="49125" y2="26750"/>
                        <a14:foregroundMark x1="49125" y1="26750" x2="40750" y2="27500"/>
                        <a14:foregroundMark x1="40750" y1="27500" x2="47375" y2="32625"/>
                        <a14:foregroundMark x1="47375" y1="32625" x2="48500" y2="24875"/>
                        <a14:foregroundMark x1="48500" y1="24875" x2="47125" y2="26250"/>
                        <a14:foregroundMark x1="72125" y1="27875" x2="57250" y2="31375"/>
                        <a14:foregroundMark x1="78500" y1="50500" x2="60000" y2="59125"/>
                        <a14:foregroundMark x1="57375" y1="15500" x2="63000" y2="12750"/>
                        <a14:foregroundMark x1="64250" y1="8375" x2="51625" y2="14625"/>
                        <a14:foregroundMark x1="14250" y1="8500" x2="13625" y2="7250"/>
                        <a14:foregroundMark x1="13375" y1="7250" x2="13625" y2="8625"/>
                        <a14:foregroundMark x1="13375" y1="9000" x2="13375" y2="9000"/>
                        <a14:foregroundMark x1="12875" y1="8000" x2="12875" y2="8000"/>
                        <a14:foregroundMark x1="99125" y1="25625" x2="99125" y2="25625"/>
                        <a14:foregroundMark x1="97375" y1="28875" x2="97375" y2="28875"/>
                        <a14:foregroundMark x1="98250" y1="27750" x2="98250" y2="27750"/>
                        <a14:backgroundMark x1="21750" y1="6000" x2="21750" y2="6000"/>
                        <a14:backgroundMark x1="17750" y1="6125" x2="17750" y2="6125"/>
                        <a14:backgroundMark x1="98125" y1="26625" x2="98125" y2="26625"/>
                        <a14:backgroundMark x1="98625" y1="26250" x2="98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70" y="1553405"/>
            <a:ext cx="2390065" cy="23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Vector | Coloured dogs collection">
            <a:extLst>
              <a:ext uri="{FF2B5EF4-FFF2-40B4-BE49-F238E27FC236}">
                <a16:creationId xmlns:a16="http://schemas.microsoft.com/office/drawing/2014/main" id="{29584CD0-1BE2-4BDA-9BCF-D3CD32497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77" y="4124807"/>
            <a:ext cx="3439389" cy="25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947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CCDE01-714B-4879-B483-A10A718E7E4F}"/>
              </a:ext>
            </a:extLst>
          </p:cNvPr>
          <p:cNvSpPr txBox="1"/>
          <p:nvPr/>
        </p:nvSpPr>
        <p:spPr>
          <a:xfrm>
            <a:off x="4249420" y="6374021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D0E585-D80C-48E0-BC6B-5B252805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6469" y="4020787"/>
            <a:ext cx="2106731" cy="210673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E0F0C7C-6CEE-4492-B0A3-6A0137426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630" y="1573035"/>
            <a:ext cx="1755140" cy="1755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2038D1-A9E6-4BEA-8826-8951C5A7A57D}"/>
              </a:ext>
            </a:extLst>
          </p:cNvPr>
          <p:cNvSpPr txBox="1"/>
          <p:nvPr/>
        </p:nvSpPr>
        <p:spPr>
          <a:xfrm>
            <a:off x="470307" y="146852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Natural Language Processing with Disaster Tweets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D0D79-BFCE-4C99-A35A-05770C0AB631}"/>
              </a:ext>
            </a:extLst>
          </p:cNvPr>
          <p:cNvSpPr txBox="1"/>
          <p:nvPr/>
        </p:nvSpPr>
        <p:spPr>
          <a:xfrm>
            <a:off x="863259" y="1778846"/>
            <a:ext cx="8879024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ubiquitousness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of smartphones enables people to announce an emergency they’re observing in real-time. Because of this, more agencies are interested in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-52"/>
              </a:rPr>
              <a:t>programatically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 monitoring Twitter (i.e. disaster relief organizations and news agencies).</a:t>
            </a:r>
          </a:p>
          <a:p>
            <a:pPr algn="just" fontAlgn="base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But, it’s not always clear whether a person’s words are actually announcing a disaster.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644A3C-D459-43DF-8D1B-6EC597BDA859}"/>
              </a:ext>
            </a:extLst>
          </p:cNvPr>
          <p:cNvSpPr txBox="1"/>
          <p:nvPr/>
        </p:nvSpPr>
        <p:spPr>
          <a:xfrm>
            <a:off x="908993" y="4261365"/>
            <a:ext cx="8787407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The data comes from Vesta's real-world e-commerce transactions and contains a wide range of features from device type to product features. You also have the opportunity to create new features to improve your results.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If successful, you’ll improve the efficacy of fraudulent transaction alerts for millions of people around the world, helping hundreds of thousands of businesses reduce their fraud loss and increase their revenue.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7FB55F-3645-494D-A053-896A2F36ED91}"/>
              </a:ext>
            </a:extLst>
          </p:cNvPr>
          <p:cNvSpPr txBox="1"/>
          <p:nvPr/>
        </p:nvSpPr>
        <p:spPr>
          <a:xfrm>
            <a:off x="460960" y="3950191"/>
            <a:ext cx="79208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IEEE-CIS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718420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718" y="2006100"/>
            <a:ext cx="900370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задачи классификации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8808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E8DB8D-EE5A-4666-A267-22D5F7251CDF}"/>
              </a:ext>
            </a:extLst>
          </p:cNvPr>
          <p:cNvSpPr/>
          <p:nvPr/>
        </p:nvSpPr>
        <p:spPr>
          <a:xfrm>
            <a:off x="839416" y="1340768"/>
            <a:ext cx="98195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</a:t>
            </a:r>
          </a:p>
          <a:p>
            <a:r>
              <a:rPr lang="ru-RU" sz="4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Мультиклассовая</a:t>
            </a:r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FA20B12-82A7-44D1-A511-6C8A628DAD1B}"/>
              </a:ext>
            </a:extLst>
          </p:cNvPr>
          <p:cNvSpPr/>
          <p:nvPr/>
        </p:nvSpPr>
        <p:spPr>
          <a:xfrm>
            <a:off x="2063552" y="3140968"/>
            <a:ext cx="1049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Неперекрывающиеся классы</a:t>
            </a:r>
          </a:p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Перекрывающиеся классы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C7EB9D-4BE9-4713-A375-DF62983C7974}"/>
              </a:ext>
            </a:extLst>
          </p:cNvPr>
          <p:cNvSpPr/>
          <p:nvPr/>
        </p:nvSpPr>
        <p:spPr>
          <a:xfrm>
            <a:off x="3287688" y="4869160"/>
            <a:ext cx="47516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Нечеткие классы</a:t>
            </a: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D8A01F7-D3FC-4FAD-8C8B-430469CDA6A6}"/>
              </a:ext>
            </a:extLst>
          </p:cNvPr>
          <p:cNvSpPr/>
          <p:nvPr/>
        </p:nvSpPr>
        <p:spPr>
          <a:xfrm>
            <a:off x="0" y="1268760"/>
            <a:ext cx="1207266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Бинарная классификация (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двухклассовая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классификация 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Самый технически простой случай, который служит основой для решения более сложных задач.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2" descr="Image Classifier - Cats🐱 vs Dogs🐶 - Towards Data Science">
            <a:extLst>
              <a:ext uri="{FF2B5EF4-FFF2-40B4-BE49-F238E27FC236}">
                <a16:creationId xmlns:a16="http://schemas.microsoft.com/office/drawing/2014/main" id="{6E8652D6-3622-4194-819C-98E14200B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30" y="3645024"/>
            <a:ext cx="4146482" cy="233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he Great War Between Good And Evil - Good Vs Evil Cartoon ...">
            <a:extLst>
              <a:ext uri="{FF2B5EF4-FFF2-40B4-BE49-F238E27FC236}">
                <a16:creationId xmlns:a16="http://schemas.microsoft.com/office/drawing/2014/main" id="{5713E765-965F-466A-9A8C-12B7674DB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 t="15442" r="21989" b="8072"/>
          <a:stretch/>
        </p:blipFill>
        <p:spPr bwMode="auto">
          <a:xfrm>
            <a:off x="7896200" y="3356992"/>
            <a:ext cx="3913853" cy="25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ealthy Living And Unhealthy Lifestyle Comparison, Healthy Fit ...">
            <a:extLst>
              <a:ext uri="{FF2B5EF4-FFF2-40B4-BE49-F238E27FC236}">
                <a16:creationId xmlns:a16="http://schemas.microsoft.com/office/drawing/2014/main" id="{48CA30B7-6BEC-4B31-8C35-03F952E8F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t="8368" r="4679" b="7798"/>
          <a:stretch/>
        </p:blipFill>
        <p:spPr bwMode="auto">
          <a:xfrm>
            <a:off x="4367808" y="3356992"/>
            <a:ext cx="3240360" cy="304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</p:txBody>
      </p:sp>
    </p:spTree>
    <p:extLst>
      <p:ext uri="{BB962C8B-B14F-4D97-AF65-F5344CB8AC3E}">
        <p14:creationId xmlns:p14="http://schemas.microsoft.com/office/powerpoint/2010/main" val="383931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11613</TotalTime>
  <Words>2230</Words>
  <Application>Microsoft Office PowerPoint</Application>
  <PresentationFormat>Широкоэкранный</PresentationFormat>
  <Paragraphs>509</Paragraphs>
  <Slides>47</Slides>
  <Notes>46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9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Классификация</vt:lpstr>
      <vt:lpstr>Мотивация</vt:lpstr>
      <vt:lpstr>Мотивация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которые тоже «немного»  логистические регрессии  (сейчас уже не все, но не важно)  </vt:lpstr>
      <vt:lpstr>Функция ошибки</vt:lpstr>
      <vt:lpstr>Функция ошибки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435</cp:revision>
  <dcterms:created xsi:type="dcterms:W3CDTF">2019-05-20T04:53:11Z</dcterms:created>
  <dcterms:modified xsi:type="dcterms:W3CDTF">2023-10-08T05:45:19Z</dcterms:modified>
</cp:coreProperties>
</file>